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69" r:id="rId2"/>
    <p:sldMasterId id="2147483888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6" r:id="rId5"/>
    <p:sldId id="267" r:id="rId6"/>
    <p:sldId id="271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4" r:id="rId17"/>
    <p:sldId id="277" r:id="rId18"/>
    <p:sldId id="260" r:id="rId19"/>
    <p:sldId id="262" r:id="rId20"/>
    <p:sldId id="274" r:id="rId21"/>
  </p:sldIdLst>
  <p:sldSz cx="12192000" cy="6858000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C5A610E-5A2B-4D66-8388-09A5EFB5B6D3}">
          <p14:sldIdLst>
            <p14:sldId id="256"/>
          </p14:sldIdLst>
        </p14:section>
        <p14:section name="Sezione senza titolo" id="{B549A117-EC26-4D49-B6F9-A83D6AF6F922}">
          <p14:sldIdLst>
            <p14:sldId id="276"/>
            <p14:sldId id="267"/>
            <p14:sldId id="271"/>
            <p14:sldId id="27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4"/>
            <p14:sldId id="277"/>
            <p14:sldId id="260"/>
            <p14:sldId id="26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win8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ADD69-3BCA-4E4F-82E5-54CB54F44C53}" v="34" dt="2023-10-18T09:02:49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Palermo" userId="98e70674b105eb73" providerId="LiveId" clId="{3EF3E957-4223-0147-929A-8819FAC49178}"/>
    <pc:docChg chg="custSel modSld">
      <pc:chgData name="Antonio Palermo" userId="98e70674b105eb73" providerId="LiveId" clId="{3EF3E957-4223-0147-929A-8819FAC49178}" dt="2022-09-02T07:52:16.419" v="39" actId="20577"/>
      <pc:docMkLst>
        <pc:docMk/>
      </pc:docMkLst>
      <pc:sldChg chg="modSp">
        <pc:chgData name="Antonio Palermo" userId="98e70674b105eb73" providerId="LiveId" clId="{3EF3E957-4223-0147-929A-8819FAC49178}" dt="2022-09-02T07:50:12.498" v="3" actId="20577"/>
        <pc:sldMkLst>
          <pc:docMk/>
          <pc:sldMk cId="664378123" sldId="256"/>
        </pc:sldMkLst>
        <pc:spChg chg="mod">
          <ac:chgData name="Antonio Palermo" userId="98e70674b105eb73" providerId="LiveId" clId="{3EF3E957-4223-0147-929A-8819FAC49178}" dt="2022-09-02T07:50:12.498" v="3" actId="20577"/>
          <ac:spMkLst>
            <pc:docMk/>
            <pc:sldMk cId="664378123" sldId="256"/>
            <ac:spMk id="8" creationId="{00000000-0000-0000-0000-000000000000}"/>
          </ac:spMkLst>
        </pc:spChg>
      </pc:sldChg>
      <pc:sldChg chg="modSp">
        <pc:chgData name="Antonio Palermo" userId="98e70674b105eb73" providerId="LiveId" clId="{3EF3E957-4223-0147-929A-8819FAC49178}" dt="2022-09-02T07:50:32.160" v="10"/>
        <pc:sldMkLst>
          <pc:docMk/>
          <pc:sldMk cId="3943231013" sldId="267"/>
        </pc:sldMkLst>
        <pc:graphicFrameChg chg="mod">
          <ac:chgData name="Antonio Palermo" userId="98e70674b105eb73" providerId="LiveId" clId="{3EF3E957-4223-0147-929A-8819FAC49178}" dt="2022-09-02T07:50:32.160" v="10"/>
          <ac:graphicFrameMkLst>
            <pc:docMk/>
            <pc:sldMk cId="3943231013" sldId="267"/>
            <ac:graphicFrameMk id="4" creationId="{00000000-0000-0000-0000-000000000000}"/>
          </ac:graphicFrameMkLst>
        </pc:graphicFrameChg>
      </pc:sldChg>
      <pc:sldChg chg="modSp mod">
        <pc:chgData name="Antonio Palermo" userId="98e70674b105eb73" providerId="LiveId" clId="{3EF3E957-4223-0147-929A-8819FAC49178}" dt="2022-09-02T07:50:44.078" v="16" actId="20577"/>
        <pc:sldMkLst>
          <pc:docMk/>
          <pc:sldMk cId="861624800" sldId="271"/>
        </pc:sldMkLst>
        <pc:spChg chg="mod">
          <ac:chgData name="Antonio Palermo" userId="98e70674b105eb73" providerId="LiveId" clId="{3EF3E957-4223-0147-929A-8819FAC49178}" dt="2022-09-02T07:50:44.078" v="16" actId="20577"/>
          <ac:spMkLst>
            <pc:docMk/>
            <pc:sldMk cId="861624800" sldId="271"/>
            <ac:spMk id="3" creationId="{00000000-0000-0000-0000-000000000000}"/>
          </ac:spMkLst>
        </pc:spChg>
      </pc:sldChg>
      <pc:sldChg chg="addSp delSp modSp mod">
        <pc:chgData name="Antonio Palermo" userId="98e70674b105eb73" providerId="LiveId" clId="{3EF3E957-4223-0147-929A-8819FAC49178}" dt="2022-09-02T07:51:02.945" v="20"/>
        <pc:sldMkLst>
          <pc:docMk/>
          <pc:sldMk cId="3667623130" sldId="275"/>
        </pc:sldMkLst>
        <pc:spChg chg="del">
          <ac:chgData name="Antonio Palermo" userId="98e70674b105eb73" providerId="LiveId" clId="{3EF3E957-4223-0147-929A-8819FAC49178}" dt="2022-09-02T07:51:00.585" v="19" actId="478"/>
          <ac:spMkLst>
            <pc:docMk/>
            <pc:sldMk cId="3667623130" sldId="275"/>
            <ac:spMk id="3" creationId="{00000000-0000-0000-0000-000000000000}"/>
          </ac:spMkLst>
        </pc:spChg>
        <pc:spChg chg="add del mod">
          <ac:chgData name="Antonio Palermo" userId="98e70674b105eb73" providerId="LiveId" clId="{3EF3E957-4223-0147-929A-8819FAC49178}" dt="2022-09-02T07:50:58.888" v="18" actId="478"/>
          <ac:spMkLst>
            <pc:docMk/>
            <pc:sldMk cId="3667623130" sldId="275"/>
            <ac:spMk id="4" creationId="{BE437A08-9848-21A0-CD1F-394BE6727366}"/>
          </ac:spMkLst>
        </pc:spChg>
        <pc:spChg chg="add mod">
          <ac:chgData name="Antonio Palermo" userId="98e70674b105eb73" providerId="LiveId" clId="{3EF3E957-4223-0147-929A-8819FAC49178}" dt="2022-09-02T07:51:02.945" v="20"/>
          <ac:spMkLst>
            <pc:docMk/>
            <pc:sldMk cId="3667623130" sldId="275"/>
            <ac:spMk id="5" creationId="{CA13D61C-421F-19A6-69F8-E3366EEB8E93}"/>
          </ac:spMkLst>
        </pc:spChg>
      </pc:sldChg>
      <pc:sldChg chg="modSp">
        <pc:chgData name="Antonio Palermo" userId="98e70674b105eb73" providerId="LiveId" clId="{3EF3E957-4223-0147-929A-8819FAC49178}" dt="2022-09-02T07:50:22.841" v="9" actId="20577"/>
        <pc:sldMkLst>
          <pc:docMk/>
          <pc:sldMk cId="3365012729" sldId="276"/>
        </pc:sldMkLst>
        <pc:graphicFrameChg chg="mod">
          <ac:chgData name="Antonio Palermo" userId="98e70674b105eb73" providerId="LiveId" clId="{3EF3E957-4223-0147-929A-8819FAC49178}" dt="2022-09-02T07:50:22.841" v="9" actId="20577"/>
          <ac:graphicFrameMkLst>
            <pc:docMk/>
            <pc:sldMk cId="3365012729" sldId="276"/>
            <ac:graphicFrameMk id="4" creationId="{00000000-0000-0000-0000-000000000000}"/>
          </ac:graphicFrameMkLst>
        </pc:graphicFrameChg>
      </pc:sldChg>
      <pc:sldChg chg="modSp">
        <pc:chgData name="Antonio Palermo" userId="98e70674b105eb73" providerId="LiveId" clId="{3EF3E957-4223-0147-929A-8819FAC49178}" dt="2022-09-02T07:51:12.274" v="22" actId="20577"/>
        <pc:sldMkLst>
          <pc:docMk/>
          <pc:sldMk cId="3892365459" sldId="278"/>
        </pc:sldMkLst>
        <pc:graphicFrameChg chg="mod">
          <ac:chgData name="Antonio Palermo" userId="98e70674b105eb73" providerId="LiveId" clId="{3EF3E957-4223-0147-929A-8819FAC49178}" dt="2022-09-02T07:51:12.274" v="22" actId="20577"/>
          <ac:graphicFrameMkLst>
            <pc:docMk/>
            <pc:sldMk cId="3892365459" sldId="278"/>
            <ac:graphicFrameMk id="4" creationId="{00000000-0000-0000-0000-000000000000}"/>
          </ac:graphicFrameMkLst>
        </pc:graphicFrameChg>
      </pc:sldChg>
      <pc:sldChg chg="modSp">
        <pc:chgData name="Antonio Palermo" userId="98e70674b105eb73" providerId="LiveId" clId="{3EF3E957-4223-0147-929A-8819FAC49178}" dt="2022-09-02T07:51:20.284" v="23"/>
        <pc:sldMkLst>
          <pc:docMk/>
          <pc:sldMk cId="3012853117" sldId="279"/>
        </pc:sldMkLst>
        <pc:graphicFrameChg chg="mod">
          <ac:chgData name="Antonio Palermo" userId="98e70674b105eb73" providerId="LiveId" clId="{3EF3E957-4223-0147-929A-8819FAC49178}" dt="2022-09-02T07:51:20.284" v="23"/>
          <ac:graphicFrameMkLst>
            <pc:docMk/>
            <pc:sldMk cId="3012853117" sldId="279"/>
            <ac:graphicFrameMk id="4" creationId="{00000000-0000-0000-0000-000000000000}"/>
          </ac:graphicFrameMkLst>
        </pc:graphicFrameChg>
      </pc:sldChg>
      <pc:sldChg chg="modSp mod">
        <pc:chgData name="Antonio Palermo" userId="98e70674b105eb73" providerId="LiveId" clId="{3EF3E957-4223-0147-929A-8819FAC49178}" dt="2022-09-02T07:51:29.707" v="26" actId="20577"/>
        <pc:sldMkLst>
          <pc:docMk/>
          <pc:sldMk cId="3853189089" sldId="280"/>
        </pc:sldMkLst>
        <pc:spChg chg="mod">
          <ac:chgData name="Antonio Palermo" userId="98e70674b105eb73" providerId="LiveId" clId="{3EF3E957-4223-0147-929A-8819FAC49178}" dt="2022-09-02T07:51:29.707" v="26" actId="20577"/>
          <ac:spMkLst>
            <pc:docMk/>
            <pc:sldMk cId="3853189089" sldId="280"/>
            <ac:spMk id="5" creationId="{00000000-0000-0000-0000-000000000000}"/>
          </ac:spMkLst>
        </pc:spChg>
      </pc:sldChg>
      <pc:sldChg chg="addSp delSp modSp mod">
        <pc:chgData name="Antonio Palermo" userId="98e70674b105eb73" providerId="LiveId" clId="{3EF3E957-4223-0147-929A-8819FAC49178}" dt="2022-09-02T07:51:36.069" v="28"/>
        <pc:sldMkLst>
          <pc:docMk/>
          <pc:sldMk cId="4013019332" sldId="281"/>
        </pc:sldMkLst>
        <pc:spChg chg="add mod">
          <ac:chgData name="Antonio Palermo" userId="98e70674b105eb73" providerId="LiveId" clId="{3EF3E957-4223-0147-929A-8819FAC49178}" dt="2022-09-02T07:51:36.069" v="28"/>
          <ac:spMkLst>
            <pc:docMk/>
            <pc:sldMk cId="4013019332" sldId="281"/>
            <ac:spMk id="2" creationId="{A75220F9-4817-8225-3980-2E858FC1230A}"/>
          </ac:spMkLst>
        </pc:spChg>
        <pc:spChg chg="del">
          <ac:chgData name="Antonio Palermo" userId="98e70674b105eb73" providerId="LiveId" clId="{3EF3E957-4223-0147-929A-8819FAC49178}" dt="2022-09-02T07:51:35.359" v="27" actId="478"/>
          <ac:spMkLst>
            <pc:docMk/>
            <pc:sldMk cId="4013019332" sldId="281"/>
            <ac:spMk id="3" creationId="{00000000-0000-0000-0000-000000000000}"/>
          </ac:spMkLst>
        </pc:spChg>
      </pc:sldChg>
      <pc:sldChg chg="modSp">
        <pc:chgData name="Antonio Palermo" userId="98e70674b105eb73" providerId="LiveId" clId="{3EF3E957-4223-0147-929A-8819FAC49178}" dt="2022-09-02T07:51:45.662" v="34" actId="20577"/>
        <pc:sldMkLst>
          <pc:docMk/>
          <pc:sldMk cId="1078482088" sldId="282"/>
        </pc:sldMkLst>
        <pc:graphicFrameChg chg="mod">
          <ac:chgData name="Antonio Palermo" userId="98e70674b105eb73" providerId="LiveId" clId="{3EF3E957-4223-0147-929A-8819FAC49178}" dt="2022-09-02T07:51:45.662" v="34" actId="20577"/>
          <ac:graphicFrameMkLst>
            <pc:docMk/>
            <pc:sldMk cId="1078482088" sldId="282"/>
            <ac:graphicFrameMk id="4" creationId="{00000000-0000-0000-0000-000000000000}"/>
          </ac:graphicFrameMkLst>
        </pc:graphicFrameChg>
      </pc:sldChg>
      <pc:sldChg chg="modSp">
        <pc:chgData name="Antonio Palermo" userId="98e70674b105eb73" providerId="LiveId" clId="{3EF3E957-4223-0147-929A-8819FAC49178}" dt="2022-09-02T07:51:56.856" v="35"/>
        <pc:sldMkLst>
          <pc:docMk/>
          <pc:sldMk cId="4156761593" sldId="283"/>
        </pc:sldMkLst>
        <pc:graphicFrameChg chg="mod">
          <ac:chgData name="Antonio Palermo" userId="98e70674b105eb73" providerId="LiveId" clId="{3EF3E957-4223-0147-929A-8819FAC49178}" dt="2022-09-02T07:51:56.856" v="35"/>
          <ac:graphicFrameMkLst>
            <pc:docMk/>
            <pc:sldMk cId="4156761593" sldId="283"/>
            <ac:graphicFrameMk id="4" creationId="{00000000-0000-0000-0000-000000000000}"/>
          </ac:graphicFrameMkLst>
        </pc:graphicFrameChg>
      </pc:sldChg>
      <pc:sldChg chg="modSp mod">
        <pc:chgData name="Antonio Palermo" userId="98e70674b105eb73" providerId="LiveId" clId="{3EF3E957-4223-0147-929A-8819FAC49178}" dt="2022-09-02T07:52:07.756" v="37" actId="20577"/>
        <pc:sldMkLst>
          <pc:docMk/>
          <pc:sldMk cId="3667019250" sldId="284"/>
        </pc:sldMkLst>
        <pc:spChg chg="mod">
          <ac:chgData name="Antonio Palermo" userId="98e70674b105eb73" providerId="LiveId" clId="{3EF3E957-4223-0147-929A-8819FAC49178}" dt="2022-09-02T07:52:07.756" v="37" actId="20577"/>
          <ac:spMkLst>
            <pc:docMk/>
            <pc:sldMk cId="3667019250" sldId="284"/>
            <ac:spMk id="3" creationId="{00000000-0000-0000-0000-000000000000}"/>
          </ac:spMkLst>
        </pc:spChg>
      </pc:sldChg>
      <pc:sldChg chg="modSp mod">
        <pc:chgData name="Antonio Palermo" userId="98e70674b105eb73" providerId="LiveId" clId="{3EF3E957-4223-0147-929A-8819FAC49178}" dt="2022-09-02T07:52:16.419" v="39" actId="20577"/>
        <pc:sldMkLst>
          <pc:docMk/>
          <pc:sldMk cId="663182594" sldId="285"/>
        </pc:sldMkLst>
        <pc:spChg chg="mod">
          <ac:chgData name="Antonio Palermo" userId="98e70674b105eb73" providerId="LiveId" clId="{3EF3E957-4223-0147-929A-8819FAC49178}" dt="2022-09-02T07:52:16.419" v="39" actId="20577"/>
          <ac:spMkLst>
            <pc:docMk/>
            <pc:sldMk cId="663182594" sldId="285"/>
            <ac:spMk id="3" creationId="{00000000-0000-0000-0000-000000000000}"/>
          </ac:spMkLst>
        </pc:spChg>
      </pc:sldChg>
    </pc:docChg>
  </pc:docChgLst>
  <pc:docChgLst>
    <pc:chgData name="Antonio Palermo" userId="98e70674b105eb73" providerId="LiveId" clId="{FC3ADD69-3BCA-4E4F-82E5-54CB54F44C53}"/>
    <pc:docChg chg="modSld">
      <pc:chgData name="Antonio Palermo" userId="98e70674b105eb73" providerId="LiveId" clId="{FC3ADD69-3BCA-4E4F-82E5-54CB54F44C53}" dt="2023-10-18T09:02:58.996" v="53" actId="20577"/>
      <pc:docMkLst>
        <pc:docMk/>
      </pc:docMkLst>
      <pc:sldChg chg="modSp">
        <pc:chgData name="Antonio Palermo" userId="98e70674b105eb73" providerId="LiveId" clId="{FC3ADD69-3BCA-4E4F-82E5-54CB54F44C53}" dt="2023-10-18T09:00:08.596" v="3" actId="20577"/>
        <pc:sldMkLst>
          <pc:docMk/>
          <pc:sldMk cId="664378123" sldId="256"/>
        </pc:sldMkLst>
        <pc:spChg chg="mod">
          <ac:chgData name="Antonio Palermo" userId="98e70674b105eb73" providerId="LiveId" clId="{FC3ADD69-3BCA-4E4F-82E5-54CB54F44C53}" dt="2023-10-18T09:00:08.596" v="3" actId="20577"/>
          <ac:spMkLst>
            <pc:docMk/>
            <pc:sldMk cId="664378123" sldId="256"/>
            <ac:spMk id="8" creationId="{00000000-0000-0000-0000-000000000000}"/>
          </ac:spMkLst>
        </pc:spChg>
      </pc:sldChg>
      <pc:sldChg chg="modSp">
        <pc:chgData name="Antonio Palermo" userId="98e70674b105eb73" providerId="LiveId" clId="{FC3ADD69-3BCA-4E4F-82E5-54CB54F44C53}" dt="2023-10-18T09:01:29.227" v="21" actId="20577"/>
        <pc:sldMkLst>
          <pc:docMk/>
          <pc:sldMk cId="3943231013" sldId="267"/>
        </pc:sldMkLst>
        <pc:graphicFrameChg chg="mod">
          <ac:chgData name="Antonio Palermo" userId="98e70674b105eb73" providerId="LiveId" clId="{FC3ADD69-3BCA-4E4F-82E5-54CB54F44C53}" dt="2023-10-18T09:01:29.227" v="21" actId="20577"/>
          <ac:graphicFrameMkLst>
            <pc:docMk/>
            <pc:sldMk cId="3943231013" sldId="267"/>
            <ac:graphicFrameMk id="4" creationId="{00000000-0000-0000-0000-000000000000}"/>
          </ac:graphicFrameMkLst>
        </pc:graphicFrameChg>
      </pc:sldChg>
      <pc:sldChg chg="modSp mod">
        <pc:chgData name="Antonio Palermo" userId="98e70674b105eb73" providerId="LiveId" clId="{FC3ADD69-3BCA-4E4F-82E5-54CB54F44C53}" dt="2023-10-18T09:01:37.613" v="25" actId="20577"/>
        <pc:sldMkLst>
          <pc:docMk/>
          <pc:sldMk cId="861624800" sldId="271"/>
        </pc:sldMkLst>
        <pc:spChg chg="mod">
          <ac:chgData name="Antonio Palermo" userId="98e70674b105eb73" providerId="LiveId" clId="{FC3ADD69-3BCA-4E4F-82E5-54CB54F44C53}" dt="2023-10-18T09:01:37.613" v="25" actId="20577"/>
          <ac:spMkLst>
            <pc:docMk/>
            <pc:sldMk cId="861624800" sldId="271"/>
            <ac:spMk id="3" creationId="{00000000-0000-0000-0000-000000000000}"/>
          </ac:spMkLst>
        </pc:spChg>
      </pc:sldChg>
      <pc:sldChg chg="modSp mod">
        <pc:chgData name="Antonio Palermo" userId="98e70674b105eb73" providerId="LiveId" clId="{FC3ADD69-3BCA-4E4F-82E5-54CB54F44C53}" dt="2023-10-18T09:01:45.638" v="29" actId="20577"/>
        <pc:sldMkLst>
          <pc:docMk/>
          <pc:sldMk cId="3667623130" sldId="275"/>
        </pc:sldMkLst>
        <pc:spChg chg="mod">
          <ac:chgData name="Antonio Palermo" userId="98e70674b105eb73" providerId="LiveId" clId="{FC3ADD69-3BCA-4E4F-82E5-54CB54F44C53}" dt="2023-10-18T09:01:45.638" v="29" actId="20577"/>
          <ac:spMkLst>
            <pc:docMk/>
            <pc:sldMk cId="3667623130" sldId="275"/>
            <ac:spMk id="5" creationId="{CA13D61C-421F-19A6-69F8-E3366EEB8E93}"/>
          </ac:spMkLst>
        </pc:spChg>
      </pc:sldChg>
      <pc:sldChg chg="modSp">
        <pc:chgData name="Antonio Palermo" userId="98e70674b105eb73" providerId="LiveId" clId="{FC3ADD69-3BCA-4E4F-82E5-54CB54F44C53}" dt="2023-10-18T09:01:22.363" v="17" actId="20577"/>
        <pc:sldMkLst>
          <pc:docMk/>
          <pc:sldMk cId="3365012729" sldId="276"/>
        </pc:sldMkLst>
        <pc:graphicFrameChg chg="mod">
          <ac:chgData name="Antonio Palermo" userId="98e70674b105eb73" providerId="LiveId" clId="{FC3ADD69-3BCA-4E4F-82E5-54CB54F44C53}" dt="2023-10-18T09:01:22.363" v="17" actId="20577"/>
          <ac:graphicFrameMkLst>
            <pc:docMk/>
            <pc:sldMk cId="3365012729" sldId="276"/>
            <ac:graphicFrameMk id="4" creationId="{00000000-0000-0000-0000-000000000000}"/>
          </ac:graphicFrameMkLst>
        </pc:graphicFrameChg>
      </pc:sldChg>
      <pc:sldChg chg="modSp">
        <pc:chgData name="Antonio Palermo" userId="98e70674b105eb73" providerId="LiveId" clId="{FC3ADD69-3BCA-4E4F-82E5-54CB54F44C53}" dt="2023-10-18T09:01:54.343" v="33" actId="20577"/>
        <pc:sldMkLst>
          <pc:docMk/>
          <pc:sldMk cId="3892365459" sldId="278"/>
        </pc:sldMkLst>
        <pc:graphicFrameChg chg="mod">
          <ac:chgData name="Antonio Palermo" userId="98e70674b105eb73" providerId="LiveId" clId="{FC3ADD69-3BCA-4E4F-82E5-54CB54F44C53}" dt="2023-10-18T09:01:54.343" v="33" actId="20577"/>
          <ac:graphicFrameMkLst>
            <pc:docMk/>
            <pc:sldMk cId="3892365459" sldId="278"/>
            <ac:graphicFrameMk id="4" creationId="{00000000-0000-0000-0000-000000000000}"/>
          </ac:graphicFrameMkLst>
        </pc:graphicFrameChg>
      </pc:sldChg>
      <pc:sldChg chg="modSp">
        <pc:chgData name="Antonio Palermo" userId="98e70674b105eb73" providerId="LiveId" clId="{FC3ADD69-3BCA-4E4F-82E5-54CB54F44C53}" dt="2023-10-18T09:02:03.997" v="37" actId="20577"/>
        <pc:sldMkLst>
          <pc:docMk/>
          <pc:sldMk cId="3012853117" sldId="279"/>
        </pc:sldMkLst>
        <pc:graphicFrameChg chg="mod">
          <ac:chgData name="Antonio Palermo" userId="98e70674b105eb73" providerId="LiveId" clId="{FC3ADD69-3BCA-4E4F-82E5-54CB54F44C53}" dt="2023-10-18T09:02:03.997" v="37" actId="20577"/>
          <ac:graphicFrameMkLst>
            <pc:docMk/>
            <pc:sldMk cId="3012853117" sldId="279"/>
            <ac:graphicFrameMk id="4" creationId="{00000000-0000-0000-0000-000000000000}"/>
          </ac:graphicFrameMkLst>
        </pc:graphicFrameChg>
      </pc:sldChg>
      <pc:sldChg chg="modSp mod">
        <pc:chgData name="Antonio Palermo" userId="98e70674b105eb73" providerId="LiveId" clId="{FC3ADD69-3BCA-4E4F-82E5-54CB54F44C53}" dt="2023-10-18T09:02:32.098" v="41" actId="20577"/>
        <pc:sldMkLst>
          <pc:docMk/>
          <pc:sldMk cId="3853189089" sldId="280"/>
        </pc:sldMkLst>
        <pc:spChg chg="mod">
          <ac:chgData name="Antonio Palermo" userId="98e70674b105eb73" providerId="LiveId" clId="{FC3ADD69-3BCA-4E4F-82E5-54CB54F44C53}" dt="2023-10-18T09:02:32.098" v="41" actId="20577"/>
          <ac:spMkLst>
            <pc:docMk/>
            <pc:sldMk cId="3853189089" sldId="280"/>
            <ac:spMk id="5" creationId="{00000000-0000-0000-0000-000000000000}"/>
          </ac:spMkLst>
        </pc:spChg>
      </pc:sldChg>
      <pc:sldChg chg="modSp mod">
        <pc:chgData name="Antonio Palermo" userId="98e70674b105eb73" providerId="LiveId" clId="{FC3ADD69-3BCA-4E4F-82E5-54CB54F44C53}" dt="2023-10-18T09:02:38.801" v="45" actId="20577"/>
        <pc:sldMkLst>
          <pc:docMk/>
          <pc:sldMk cId="4013019332" sldId="281"/>
        </pc:sldMkLst>
        <pc:spChg chg="mod">
          <ac:chgData name="Antonio Palermo" userId="98e70674b105eb73" providerId="LiveId" clId="{FC3ADD69-3BCA-4E4F-82E5-54CB54F44C53}" dt="2023-10-18T09:02:38.801" v="45" actId="20577"/>
          <ac:spMkLst>
            <pc:docMk/>
            <pc:sldMk cId="4013019332" sldId="281"/>
            <ac:spMk id="2" creationId="{A75220F9-4817-8225-3980-2E858FC1230A}"/>
          </ac:spMkLst>
        </pc:spChg>
      </pc:sldChg>
      <pc:sldChg chg="modSp">
        <pc:chgData name="Antonio Palermo" userId="98e70674b105eb73" providerId="LiveId" clId="{FC3ADD69-3BCA-4E4F-82E5-54CB54F44C53}" dt="2023-10-18T09:02:49.625" v="49" actId="20577"/>
        <pc:sldMkLst>
          <pc:docMk/>
          <pc:sldMk cId="4156761593" sldId="283"/>
        </pc:sldMkLst>
        <pc:graphicFrameChg chg="mod">
          <ac:chgData name="Antonio Palermo" userId="98e70674b105eb73" providerId="LiveId" clId="{FC3ADD69-3BCA-4E4F-82E5-54CB54F44C53}" dt="2023-10-18T09:02:49.625" v="49" actId="20577"/>
          <ac:graphicFrameMkLst>
            <pc:docMk/>
            <pc:sldMk cId="4156761593" sldId="283"/>
            <ac:graphicFrameMk id="4" creationId="{00000000-0000-0000-0000-000000000000}"/>
          </ac:graphicFrameMkLst>
        </pc:graphicFrameChg>
      </pc:sldChg>
      <pc:sldChg chg="modSp mod">
        <pc:chgData name="Antonio Palermo" userId="98e70674b105eb73" providerId="LiveId" clId="{FC3ADD69-3BCA-4E4F-82E5-54CB54F44C53}" dt="2023-10-18T09:02:58.996" v="53" actId="20577"/>
        <pc:sldMkLst>
          <pc:docMk/>
          <pc:sldMk cId="663182594" sldId="285"/>
        </pc:sldMkLst>
        <pc:spChg chg="mod">
          <ac:chgData name="Antonio Palermo" userId="98e70674b105eb73" providerId="LiveId" clId="{FC3ADD69-3BCA-4E4F-82E5-54CB54F44C53}" dt="2023-10-18T09:02:58.996" v="53" actId="20577"/>
          <ac:spMkLst>
            <pc:docMk/>
            <pc:sldMk cId="663182594" sldId="285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02A0E-D9D5-4903-A2D4-27590C66DB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7BF44B-1F0F-42A0-8993-935D978B94A0}">
      <dgm:prSet/>
      <dgm:spPr>
        <a:solidFill>
          <a:schemeClr val="accent2"/>
        </a:solidFill>
      </dgm:spPr>
      <dgm:t>
        <a:bodyPr/>
        <a:lstStyle/>
        <a:p>
          <a:pPr lvl="0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dirty="0"/>
            <a:t>A.S. 2022-2023</a:t>
          </a:r>
          <a:endParaRPr lang="en-US" dirty="0"/>
        </a:p>
      </dgm:t>
    </dgm:pt>
    <dgm:pt modelId="{7FA0AE89-117E-4050-9591-3540C10A9013}" type="parTrans" cxnId="{3719C767-0527-492C-B227-94C1BC98CB6A}">
      <dgm:prSet/>
      <dgm:spPr/>
      <dgm:t>
        <a:bodyPr/>
        <a:lstStyle/>
        <a:p>
          <a:endParaRPr lang="it-IT"/>
        </a:p>
      </dgm:t>
    </dgm:pt>
    <dgm:pt modelId="{13DCC2B4-3949-49CA-A896-EA5968E83676}" type="sibTrans" cxnId="{3719C767-0527-492C-B227-94C1BC98CB6A}">
      <dgm:prSet/>
      <dgm:spPr/>
      <dgm:t>
        <a:bodyPr/>
        <a:lstStyle/>
        <a:p>
          <a:endParaRPr lang="it-IT"/>
        </a:p>
      </dgm:t>
    </dgm:pt>
    <dgm:pt modelId="{14A69825-1FC8-410D-8849-6B7F8F818723}">
      <dgm:prSet/>
      <dgm:spPr>
        <a:solidFill>
          <a:schemeClr val="accent2"/>
        </a:solidFill>
      </dgm:spPr>
      <dgm:t>
        <a:bodyPr/>
        <a:lstStyle/>
        <a:p>
          <a:pPr marL="285750" lvl="1" indent="0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dirty="0"/>
            <a:t>nome dell’azienda	</a:t>
          </a:r>
          <a:endParaRPr lang="en-US" dirty="0"/>
        </a:p>
      </dgm:t>
    </dgm:pt>
    <dgm:pt modelId="{F0B7FDE5-089B-4A55-A10C-C2A78C648CF9}" type="parTrans" cxnId="{46A1EECF-2B81-4F51-A284-4697E628CDCA}">
      <dgm:prSet/>
      <dgm:spPr/>
      <dgm:t>
        <a:bodyPr/>
        <a:lstStyle/>
        <a:p>
          <a:endParaRPr lang="it-IT"/>
        </a:p>
      </dgm:t>
    </dgm:pt>
    <dgm:pt modelId="{998D224F-4348-498E-9329-B6953502EFA3}" type="sibTrans" cxnId="{46A1EECF-2B81-4F51-A284-4697E628CDCA}">
      <dgm:prSet/>
      <dgm:spPr/>
      <dgm:t>
        <a:bodyPr/>
        <a:lstStyle/>
        <a:p>
          <a:endParaRPr lang="it-IT"/>
        </a:p>
      </dgm:t>
    </dgm:pt>
    <dgm:pt modelId="{199A7A8E-5BFA-4A9A-AFB2-83466663E181}">
      <dgm:prSet/>
      <dgm:spPr>
        <a:solidFill>
          <a:schemeClr val="accent2"/>
        </a:solidFill>
      </dgm:spPr>
      <dgm:t>
        <a:bodyPr/>
        <a:lstStyle/>
        <a:p>
          <a:pPr marL="285750" lvl="1" indent="0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dirty="0"/>
            <a:t>ubicazione</a:t>
          </a:r>
          <a:endParaRPr lang="en-US" dirty="0"/>
        </a:p>
      </dgm:t>
    </dgm:pt>
    <dgm:pt modelId="{F1EB707A-8BAF-4412-82FD-341A4EC31B8B}" type="parTrans" cxnId="{8A2D0A9A-A8D8-4757-AE1B-5E980F9897C9}">
      <dgm:prSet/>
      <dgm:spPr/>
      <dgm:t>
        <a:bodyPr/>
        <a:lstStyle/>
        <a:p>
          <a:endParaRPr lang="it-IT"/>
        </a:p>
      </dgm:t>
    </dgm:pt>
    <dgm:pt modelId="{DA9B058B-4576-4547-913E-E6C148692B0D}" type="sibTrans" cxnId="{8A2D0A9A-A8D8-4757-AE1B-5E980F9897C9}">
      <dgm:prSet/>
      <dgm:spPr/>
      <dgm:t>
        <a:bodyPr/>
        <a:lstStyle/>
        <a:p>
          <a:endParaRPr lang="it-IT"/>
        </a:p>
      </dgm:t>
    </dgm:pt>
    <dgm:pt modelId="{4E63A712-C124-4AB8-AD27-13C45802006B}">
      <dgm:prSet/>
      <dgm:spPr>
        <a:solidFill>
          <a:schemeClr val="accent2"/>
        </a:solidFill>
      </dgm:spPr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settore produttivo	</a:t>
          </a:r>
          <a:endParaRPr lang="en-US" dirty="0"/>
        </a:p>
      </dgm:t>
    </dgm:pt>
    <dgm:pt modelId="{414C6710-F55C-4F7D-A383-B4B8217D62F4}" type="parTrans" cxnId="{F6338296-20ED-404B-BFC1-404DAD46326B}">
      <dgm:prSet/>
      <dgm:spPr/>
      <dgm:t>
        <a:bodyPr/>
        <a:lstStyle/>
        <a:p>
          <a:endParaRPr lang="it-IT"/>
        </a:p>
      </dgm:t>
    </dgm:pt>
    <dgm:pt modelId="{B18CC47D-DB4A-4611-9994-92950EDE6019}" type="sibTrans" cxnId="{F6338296-20ED-404B-BFC1-404DAD46326B}">
      <dgm:prSet/>
      <dgm:spPr/>
      <dgm:t>
        <a:bodyPr/>
        <a:lstStyle/>
        <a:p>
          <a:endParaRPr lang="it-IT"/>
        </a:p>
      </dgm:t>
    </dgm:pt>
    <dgm:pt modelId="{85CCF9EA-9AB7-47FC-97B6-B217D28F6FDF}">
      <dgm:prSet/>
      <dgm:spPr>
        <a:solidFill>
          <a:schemeClr val="accent2"/>
        </a:solidFill>
      </dgm:spPr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Orario, giorni settimanali, periodo</a:t>
          </a:r>
          <a:endParaRPr lang="en-US" dirty="0"/>
        </a:p>
      </dgm:t>
    </dgm:pt>
    <dgm:pt modelId="{7FCCDC6C-FF7D-476A-89DA-277F776858F3}" type="parTrans" cxnId="{F4D39DEB-310B-4B3B-8329-34E6CC74A44A}">
      <dgm:prSet/>
      <dgm:spPr/>
      <dgm:t>
        <a:bodyPr/>
        <a:lstStyle/>
        <a:p>
          <a:endParaRPr lang="it-IT"/>
        </a:p>
      </dgm:t>
    </dgm:pt>
    <dgm:pt modelId="{4B9BE8E1-96FD-4106-BA73-436586A99A9D}" type="sibTrans" cxnId="{F4D39DEB-310B-4B3B-8329-34E6CC74A44A}">
      <dgm:prSet/>
      <dgm:spPr/>
      <dgm:t>
        <a:bodyPr/>
        <a:lstStyle/>
        <a:p>
          <a:endParaRPr lang="it-IT"/>
        </a:p>
      </dgm:t>
    </dgm:pt>
    <dgm:pt modelId="{96ACF1D3-2EB4-4FED-894D-B7FACD954FD3}" type="pres">
      <dgm:prSet presAssocID="{1A102A0E-D9D5-4903-A2D4-27590C66DB5A}" presName="linear" presStyleCnt="0">
        <dgm:presLayoutVars>
          <dgm:dir/>
          <dgm:resizeHandles val="exact"/>
        </dgm:presLayoutVars>
      </dgm:prSet>
      <dgm:spPr/>
    </dgm:pt>
    <dgm:pt modelId="{998D4AAB-336B-49B1-AE11-93B30748E1E9}" type="pres">
      <dgm:prSet presAssocID="{5B7BF44B-1F0F-42A0-8993-935D978B94A0}" presName="comp" presStyleCnt="0"/>
      <dgm:spPr/>
    </dgm:pt>
    <dgm:pt modelId="{3434AF73-2AD2-4050-9605-376454816161}" type="pres">
      <dgm:prSet presAssocID="{5B7BF44B-1F0F-42A0-8993-935D978B94A0}" presName="box" presStyleLbl="node1" presStyleIdx="0" presStyleCnt="1"/>
      <dgm:spPr/>
    </dgm:pt>
    <dgm:pt modelId="{14534A9D-D0D6-4BFF-88AD-3850F0DF0D9F}" type="pres">
      <dgm:prSet presAssocID="{5B7BF44B-1F0F-42A0-8993-935D978B94A0}" presName="img" presStyleLbl="fgImgPlace1" presStyleIdx="0" presStyleCnt="1"/>
      <dgm:spPr/>
    </dgm:pt>
    <dgm:pt modelId="{906F4F5E-8BDF-4475-B51E-3BB2A6FF7A83}" type="pres">
      <dgm:prSet presAssocID="{5B7BF44B-1F0F-42A0-8993-935D978B94A0}" presName="text" presStyleLbl="node1" presStyleIdx="0" presStyleCnt="1">
        <dgm:presLayoutVars>
          <dgm:bulletEnabled val="1"/>
        </dgm:presLayoutVars>
      </dgm:prSet>
      <dgm:spPr/>
    </dgm:pt>
  </dgm:ptLst>
  <dgm:cxnLst>
    <dgm:cxn modelId="{89823C10-D8C3-4BFC-B33D-0227FDEC56B4}" type="presOf" srcId="{4E63A712-C124-4AB8-AD27-13C45802006B}" destId="{3434AF73-2AD2-4050-9605-376454816161}" srcOrd="0" destOrd="3" presId="urn:microsoft.com/office/officeart/2005/8/layout/vList4"/>
    <dgm:cxn modelId="{D70C6F17-460A-4866-8BD1-1EEFA2A5D0CA}" type="presOf" srcId="{85CCF9EA-9AB7-47FC-97B6-B217D28F6FDF}" destId="{3434AF73-2AD2-4050-9605-376454816161}" srcOrd="0" destOrd="4" presId="urn:microsoft.com/office/officeart/2005/8/layout/vList4"/>
    <dgm:cxn modelId="{F6FFA019-C862-40AC-AFC2-6C0129517194}" type="presOf" srcId="{1A102A0E-D9D5-4903-A2D4-27590C66DB5A}" destId="{96ACF1D3-2EB4-4FED-894D-B7FACD954FD3}" srcOrd="0" destOrd="0" presId="urn:microsoft.com/office/officeart/2005/8/layout/vList4"/>
    <dgm:cxn modelId="{2B92E621-0D62-42E4-8F0A-CDD2E7F1851F}" type="presOf" srcId="{14A69825-1FC8-410D-8849-6B7F8F818723}" destId="{906F4F5E-8BDF-4475-B51E-3BB2A6FF7A83}" srcOrd="1" destOrd="1" presId="urn:microsoft.com/office/officeart/2005/8/layout/vList4"/>
    <dgm:cxn modelId="{6978AA22-3889-4F85-B0BA-0241FAAF07E4}" type="presOf" srcId="{199A7A8E-5BFA-4A9A-AFB2-83466663E181}" destId="{906F4F5E-8BDF-4475-B51E-3BB2A6FF7A83}" srcOrd="1" destOrd="2" presId="urn:microsoft.com/office/officeart/2005/8/layout/vList4"/>
    <dgm:cxn modelId="{6B676E2C-32E6-4FF3-A306-CF8DEA3B9466}" type="presOf" srcId="{14A69825-1FC8-410D-8849-6B7F8F818723}" destId="{3434AF73-2AD2-4050-9605-376454816161}" srcOrd="0" destOrd="1" presId="urn:microsoft.com/office/officeart/2005/8/layout/vList4"/>
    <dgm:cxn modelId="{488DF53A-5776-4F88-A129-08B4AFE36A7A}" type="presOf" srcId="{85CCF9EA-9AB7-47FC-97B6-B217D28F6FDF}" destId="{906F4F5E-8BDF-4475-B51E-3BB2A6FF7A83}" srcOrd="1" destOrd="4" presId="urn:microsoft.com/office/officeart/2005/8/layout/vList4"/>
    <dgm:cxn modelId="{BCCB5E42-CFEB-4698-AE0D-0A128C7F4D63}" type="presOf" srcId="{4E63A712-C124-4AB8-AD27-13C45802006B}" destId="{906F4F5E-8BDF-4475-B51E-3BB2A6FF7A83}" srcOrd="1" destOrd="3" presId="urn:microsoft.com/office/officeart/2005/8/layout/vList4"/>
    <dgm:cxn modelId="{3719C767-0527-492C-B227-94C1BC98CB6A}" srcId="{1A102A0E-D9D5-4903-A2D4-27590C66DB5A}" destId="{5B7BF44B-1F0F-42A0-8993-935D978B94A0}" srcOrd="0" destOrd="0" parTransId="{7FA0AE89-117E-4050-9591-3540C10A9013}" sibTransId="{13DCC2B4-3949-49CA-A896-EA5968E83676}"/>
    <dgm:cxn modelId="{3035397D-77F4-4784-A273-BE75DBA27662}" type="presOf" srcId="{5B7BF44B-1F0F-42A0-8993-935D978B94A0}" destId="{906F4F5E-8BDF-4475-B51E-3BB2A6FF7A83}" srcOrd="1" destOrd="0" presId="urn:microsoft.com/office/officeart/2005/8/layout/vList4"/>
    <dgm:cxn modelId="{F6338296-20ED-404B-BFC1-404DAD46326B}" srcId="{5B7BF44B-1F0F-42A0-8993-935D978B94A0}" destId="{4E63A712-C124-4AB8-AD27-13C45802006B}" srcOrd="2" destOrd="0" parTransId="{414C6710-F55C-4F7D-A383-B4B8217D62F4}" sibTransId="{B18CC47D-DB4A-4611-9994-92950EDE6019}"/>
    <dgm:cxn modelId="{8A2D0A9A-A8D8-4757-AE1B-5E980F9897C9}" srcId="{5B7BF44B-1F0F-42A0-8993-935D978B94A0}" destId="{199A7A8E-5BFA-4A9A-AFB2-83466663E181}" srcOrd="1" destOrd="0" parTransId="{F1EB707A-8BAF-4412-82FD-341A4EC31B8B}" sibTransId="{DA9B058B-4576-4547-913E-E6C148692B0D}"/>
    <dgm:cxn modelId="{39BE7B9C-70D6-4E09-A556-86DE45A57F29}" type="presOf" srcId="{5B7BF44B-1F0F-42A0-8993-935D978B94A0}" destId="{3434AF73-2AD2-4050-9605-376454816161}" srcOrd="0" destOrd="0" presId="urn:microsoft.com/office/officeart/2005/8/layout/vList4"/>
    <dgm:cxn modelId="{941468BC-0545-4B59-8FDF-5CA8A8345159}" type="presOf" srcId="{199A7A8E-5BFA-4A9A-AFB2-83466663E181}" destId="{3434AF73-2AD2-4050-9605-376454816161}" srcOrd="0" destOrd="2" presId="urn:microsoft.com/office/officeart/2005/8/layout/vList4"/>
    <dgm:cxn modelId="{46A1EECF-2B81-4F51-A284-4697E628CDCA}" srcId="{5B7BF44B-1F0F-42A0-8993-935D978B94A0}" destId="{14A69825-1FC8-410D-8849-6B7F8F818723}" srcOrd="0" destOrd="0" parTransId="{F0B7FDE5-089B-4A55-A10C-C2A78C648CF9}" sibTransId="{998D224F-4348-498E-9329-B6953502EFA3}"/>
    <dgm:cxn modelId="{F4D39DEB-310B-4B3B-8329-34E6CC74A44A}" srcId="{5B7BF44B-1F0F-42A0-8993-935D978B94A0}" destId="{85CCF9EA-9AB7-47FC-97B6-B217D28F6FDF}" srcOrd="3" destOrd="0" parTransId="{7FCCDC6C-FF7D-476A-89DA-277F776858F3}" sibTransId="{4B9BE8E1-96FD-4106-BA73-436586A99A9D}"/>
    <dgm:cxn modelId="{D5034A39-E6C6-4253-837F-8CFC7C02F02C}" type="presParOf" srcId="{96ACF1D3-2EB4-4FED-894D-B7FACD954FD3}" destId="{998D4AAB-336B-49B1-AE11-93B30748E1E9}" srcOrd="0" destOrd="0" presId="urn:microsoft.com/office/officeart/2005/8/layout/vList4"/>
    <dgm:cxn modelId="{0412B7D7-DC08-4CDE-ABB0-6FAA8147BFBE}" type="presParOf" srcId="{998D4AAB-336B-49B1-AE11-93B30748E1E9}" destId="{3434AF73-2AD2-4050-9605-376454816161}" srcOrd="0" destOrd="0" presId="urn:microsoft.com/office/officeart/2005/8/layout/vList4"/>
    <dgm:cxn modelId="{2C3EC70C-6837-4334-8D29-05DA2B0733EA}" type="presParOf" srcId="{998D4AAB-336B-49B1-AE11-93B30748E1E9}" destId="{14534A9D-D0D6-4BFF-88AD-3850F0DF0D9F}" srcOrd="1" destOrd="0" presId="urn:microsoft.com/office/officeart/2005/8/layout/vList4"/>
    <dgm:cxn modelId="{2328D18F-0BA4-413B-BBE8-937EE59775DF}" type="presParOf" srcId="{998D4AAB-336B-49B1-AE11-93B30748E1E9}" destId="{906F4F5E-8BDF-4475-B51E-3BB2A6FF7A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102A0E-D9D5-4903-A2D4-27590C66DB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7BF44B-1F0F-42A0-8993-935D978B94A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lvl="0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dirty="0"/>
            <a:t>A.S. 2023-2024</a:t>
          </a:r>
          <a:endParaRPr lang="en-US" dirty="0"/>
        </a:p>
      </dgm:t>
    </dgm:pt>
    <dgm:pt modelId="{7FA0AE89-117E-4050-9591-3540C10A9013}" type="parTrans" cxnId="{3719C767-0527-492C-B227-94C1BC98CB6A}">
      <dgm:prSet/>
      <dgm:spPr/>
      <dgm:t>
        <a:bodyPr/>
        <a:lstStyle/>
        <a:p>
          <a:endParaRPr lang="it-IT"/>
        </a:p>
      </dgm:t>
    </dgm:pt>
    <dgm:pt modelId="{13DCC2B4-3949-49CA-A896-EA5968E83676}" type="sibTrans" cxnId="{3719C767-0527-492C-B227-94C1BC98CB6A}">
      <dgm:prSet/>
      <dgm:spPr/>
      <dgm:t>
        <a:bodyPr/>
        <a:lstStyle/>
        <a:p>
          <a:endParaRPr lang="it-IT"/>
        </a:p>
      </dgm:t>
    </dgm:pt>
    <dgm:pt modelId="{AEABC10A-38B2-4C15-BB10-8A8E13EE1EC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area in cui hai svolto l’attività (acquisti, produzione, ricerca, contabilità …)</a:t>
          </a:r>
          <a:endParaRPr lang="en-US" dirty="0"/>
        </a:p>
      </dgm:t>
    </dgm:pt>
    <dgm:pt modelId="{867293FC-53F8-4859-B8BA-88B4998F98AB}" type="parTrans" cxnId="{C5F41E2E-0D74-4B94-92DE-9B23C6E35460}">
      <dgm:prSet/>
      <dgm:spPr/>
      <dgm:t>
        <a:bodyPr/>
        <a:lstStyle/>
        <a:p>
          <a:endParaRPr lang="it-IT"/>
        </a:p>
      </dgm:t>
    </dgm:pt>
    <dgm:pt modelId="{EF4C8585-8D4A-4711-966C-01FF1196457E}" type="sibTrans" cxnId="{C5F41E2E-0D74-4B94-92DE-9B23C6E35460}">
      <dgm:prSet/>
      <dgm:spPr/>
      <dgm:t>
        <a:bodyPr/>
        <a:lstStyle/>
        <a:p>
          <a:endParaRPr lang="it-IT"/>
        </a:p>
      </dgm:t>
    </dgm:pt>
    <dgm:pt modelId="{96ACF1D3-2EB4-4FED-894D-B7FACD954FD3}" type="pres">
      <dgm:prSet presAssocID="{1A102A0E-D9D5-4903-A2D4-27590C66DB5A}" presName="linear" presStyleCnt="0">
        <dgm:presLayoutVars>
          <dgm:dir/>
          <dgm:resizeHandles val="exact"/>
        </dgm:presLayoutVars>
      </dgm:prSet>
      <dgm:spPr/>
    </dgm:pt>
    <dgm:pt modelId="{998D4AAB-336B-49B1-AE11-93B30748E1E9}" type="pres">
      <dgm:prSet presAssocID="{5B7BF44B-1F0F-42A0-8993-935D978B94A0}" presName="comp" presStyleCnt="0"/>
      <dgm:spPr/>
    </dgm:pt>
    <dgm:pt modelId="{3434AF73-2AD2-4050-9605-376454816161}" type="pres">
      <dgm:prSet presAssocID="{5B7BF44B-1F0F-42A0-8993-935D978B94A0}" presName="box" presStyleLbl="node1" presStyleIdx="0" presStyleCnt="1"/>
      <dgm:spPr/>
    </dgm:pt>
    <dgm:pt modelId="{14534A9D-D0D6-4BFF-88AD-3850F0DF0D9F}" type="pres">
      <dgm:prSet presAssocID="{5B7BF44B-1F0F-42A0-8993-935D978B94A0}" presName="img" presStyleLbl="fgImgPlace1" presStyleIdx="0" presStyleCnt="1"/>
      <dgm:spPr/>
    </dgm:pt>
    <dgm:pt modelId="{906F4F5E-8BDF-4475-B51E-3BB2A6FF7A83}" type="pres">
      <dgm:prSet presAssocID="{5B7BF44B-1F0F-42A0-8993-935D978B94A0}" presName="text" presStyleLbl="node1" presStyleIdx="0" presStyleCnt="1">
        <dgm:presLayoutVars>
          <dgm:bulletEnabled val="1"/>
        </dgm:presLayoutVars>
      </dgm:prSet>
      <dgm:spPr/>
    </dgm:pt>
  </dgm:ptLst>
  <dgm:cxnLst>
    <dgm:cxn modelId="{F6FFA019-C862-40AC-AFC2-6C0129517194}" type="presOf" srcId="{1A102A0E-D9D5-4903-A2D4-27590C66DB5A}" destId="{96ACF1D3-2EB4-4FED-894D-B7FACD954FD3}" srcOrd="0" destOrd="0" presId="urn:microsoft.com/office/officeart/2005/8/layout/vList4"/>
    <dgm:cxn modelId="{C5F41E2E-0D74-4B94-92DE-9B23C6E35460}" srcId="{5B7BF44B-1F0F-42A0-8993-935D978B94A0}" destId="{AEABC10A-38B2-4C15-BB10-8A8E13EE1ECF}" srcOrd="0" destOrd="0" parTransId="{867293FC-53F8-4859-B8BA-88B4998F98AB}" sibTransId="{EF4C8585-8D4A-4711-966C-01FF1196457E}"/>
    <dgm:cxn modelId="{B1BDED2F-0791-4C5B-B7C3-622884F947E8}" type="presOf" srcId="{AEABC10A-38B2-4C15-BB10-8A8E13EE1ECF}" destId="{3434AF73-2AD2-4050-9605-376454816161}" srcOrd="0" destOrd="1" presId="urn:microsoft.com/office/officeart/2005/8/layout/vList4"/>
    <dgm:cxn modelId="{3719C767-0527-492C-B227-94C1BC98CB6A}" srcId="{1A102A0E-D9D5-4903-A2D4-27590C66DB5A}" destId="{5B7BF44B-1F0F-42A0-8993-935D978B94A0}" srcOrd="0" destOrd="0" parTransId="{7FA0AE89-117E-4050-9591-3540C10A9013}" sibTransId="{13DCC2B4-3949-49CA-A896-EA5968E83676}"/>
    <dgm:cxn modelId="{3035397D-77F4-4784-A273-BE75DBA27662}" type="presOf" srcId="{5B7BF44B-1F0F-42A0-8993-935D978B94A0}" destId="{906F4F5E-8BDF-4475-B51E-3BB2A6FF7A83}" srcOrd="1" destOrd="0" presId="urn:microsoft.com/office/officeart/2005/8/layout/vList4"/>
    <dgm:cxn modelId="{39BE7B9C-70D6-4E09-A556-86DE45A57F29}" type="presOf" srcId="{5B7BF44B-1F0F-42A0-8993-935D978B94A0}" destId="{3434AF73-2AD2-4050-9605-376454816161}" srcOrd="0" destOrd="0" presId="urn:microsoft.com/office/officeart/2005/8/layout/vList4"/>
    <dgm:cxn modelId="{51AACFBB-0837-4281-B872-4FD4C594C5B3}" type="presOf" srcId="{AEABC10A-38B2-4C15-BB10-8A8E13EE1ECF}" destId="{906F4F5E-8BDF-4475-B51E-3BB2A6FF7A83}" srcOrd="1" destOrd="1" presId="urn:microsoft.com/office/officeart/2005/8/layout/vList4"/>
    <dgm:cxn modelId="{D5034A39-E6C6-4253-837F-8CFC7C02F02C}" type="presParOf" srcId="{96ACF1D3-2EB4-4FED-894D-B7FACD954FD3}" destId="{998D4AAB-336B-49B1-AE11-93B30748E1E9}" srcOrd="0" destOrd="0" presId="urn:microsoft.com/office/officeart/2005/8/layout/vList4"/>
    <dgm:cxn modelId="{0412B7D7-DC08-4CDE-ABB0-6FAA8147BFBE}" type="presParOf" srcId="{998D4AAB-336B-49B1-AE11-93B30748E1E9}" destId="{3434AF73-2AD2-4050-9605-376454816161}" srcOrd="0" destOrd="0" presId="urn:microsoft.com/office/officeart/2005/8/layout/vList4"/>
    <dgm:cxn modelId="{2C3EC70C-6837-4334-8D29-05DA2B0733EA}" type="presParOf" srcId="{998D4AAB-336B-49B1-AE11-93B30748E1E9}" destId="{14534A9D-D0D6-4BFF-88AD-3850F0DF0D9F}" srcOrd="1" destOrd="0" presId="urn:microsoft.com/office/officeart/2005/8/layout/vList4"/>
    <dgm:cxn modelId="{2328D18F-0BA4-413B-BBE8-937EE59775DF}" type="presParOf" srcId="{998D4AAB-336B-49B1-AE11-93B30748E1E9}" destId="{906F4F5E-8BDF-4475-B51E-3BB2A6FF7A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9DB301-0939-434C-8F0C-EEA02CB9D6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88F952-7594-4FCB-9EB0-E7750E8C258E}">
      <dgm:prSet/>
      <dgm:spPr/>
      <dgm:t>
        <a:bodyPr/>
        <a:lstStyle/>
        <a:p>
          <a:pPr rtl="0"/>
          <a:r>
            <a:rPr lang="it-IT" dirty="0"/>
            <a:t>Attività preparatorie (corso sicurezza, privacy, orientamento in azienda, incontri con imprenditori ecc.)</a:t>
          </a:r>
          <a:endParaRPr lang="en-US" dirty="0"/>
        </a:p>
      </dgm:t>
    </dgm:pt>
    <dgm:pt modelId="{86032C8F-BD84-4842-A37C-C1D32DC957F9}" type="parTrans" cxnId="{101E3988-1AF7-4774-9719-73B6F0348A54}">
      <dgm:prSet/>
      <dgm:spPr/>
      <dgm:t>
        <a:bodyPr/>
        <a:lstStyle/>
        <a:p>
          <a:endParaRPr lang="it-IT"/>
        </a:p>
      </dgm:t>
    </dgm:pt>
    <dgm:pt modelId="{9559C1FB-8C05-4478-B8A5-0576A37A6905}" type="sibTrans" cxnId="{101E3988-1AF7-4774-9719-73B6F0348A54}">
      <dgm:prSet/>
      <dgm:spPr/>
      <dgm:t>
        <a:bodyPr/>
        <a:lstStyle/>
        <a:p>
          <a:endParaRPr lang="it-IT"/>
        </a:p>
      </dgm:t>
    </dgm:pt>
    <dgm:pt modelId="{96BE46FC-845A-4A29-9077-4A9142374121}">
      <dgm:prSet/>
      <dgm:spPr/>
      <dgm:t>
        <a:bodyPr/>
        <a:lstStyle/>
        <a:p>
          <a:pPr rtl="0"/>
          <a:r>
            <a:rPr lang="it-IT" dirty="0"/>
            <a:t>Rapporti con i tutor aziendali, con i colleghi di lavoro e, eventualmente, utenti</a:t>
          </a:r>
          <a:endParaRPr lang="en-US" dirty="0"/>
        </a:p>
      </dgm:t>
    </dgm:pt>
    <dgm:pt modelId="{218847E3-83C0-4ED4-9A3F-D9C22AF5A16A}" type="parTrans" cxnId="{18C1E198-C538-42F2-93B7-22D323C51D86}">
      <dgm:prSet/>
      <dgm:spPr/>
      <dgm:t>
        <a:bodyPr/>
        <a:lstStyle/>
        <a:p>
          <a:endParaRPr lang="it-IT"/>
        </a:p>
      </dgm:t>
    </dgm:pt>
    <dgm:pt modelId="{AC0BE268-B41E-4DAE-AC93-C6197F7AB5E8}" type="sibTrans" cxnId="{18C1E198-C538-42F2-93B7-22D323C51D86}">
      <dgm:prSet/>
      <dgm:spPr/>
      <dgm:t>
        <a:bodyPr/>
        <a:lstStyle/>
        <a:p>
          <a:endParaRPr lang="it-IT"/>
        </a:p>
      </dgm:t>
    </dgm:pt>
    <dgm:pt modelId="{B23F2BFB-BD07-4001-BBF0-A28823EDDAB9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CB89DB4F-D211-4203-89B7-F0A61EBED46C}" type="parTrans" cxnId="{B993D688-B4B3-4818-823D-9986314250C1}">
      <dgm:prSet/>
      <dgm:spPr/>
      <dgm:t>
        <a:bodyPr/>
        <a:lstStyle/>
        <a:p>
          <a:endParaRPr lang="it-IT"/>
        </a:p>
      </dgm:t>
    </dgm:pt>
    <dgm:pt modelId="{E16B4471-943C-43BD-9439-56BA2ED43784}" type="sibTrans" cxnId="{B993D688-B4B3-4818-823D-9986314250C1}">
      <dgm:prSet/>
      <dgm:spPr/>
      <dgm:t>
        <a:bodyPr/>
        <a:lstStyle/>
        <a:p>
          <a:endParaRPr lang="it-IT"/>
        </a:p>
      </dgm:t>
    </dgm:pt>
    <dgm:pt modelId="{A2F31F35-DC14-410D-93F8-3F7A206240DE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42EBDA6C-56E9-4B31-B19F-5203B444910A}" type="parTrans" cxnId="{418BD13B-A617-4654-AC05-F6B19DB73EF9}">
      <dgm:prSet/>
      <dgm:spPr/>
      <dgm:t>
        <a:bodyPr/>
        <a:lstStyle/>
        <a:p>
          <a:endParaRPr lang="it-IT"/>
        </a:p>
      </dgm:t>
    </dgm:pt>
    <dgm:pt modelId="{1704D913-34B6-44E4-922B-C2DA0253D141}" type="sibTrans" cxnId="{418BD13B-A617-4654-AC05-F6B19DB73EF9}">
      <dgm:prSet/>
      <dgm:spPr/>
      <dgm:t>
        <a:bodyPr/>
        <a:lstStyle/>
        <a:p>
          <a:endParaRPr lang="it-IT"/>
        </a:p>
      </dgm:t>
    </dgm:pt>
    <dgm:pt modelId="{35AD1C36-FB6D-4EA4-AAE5-07C2BB64D079}" type="pres">
      <dgm:prSet presAssocID="{A59DB301-0939-434C-8F0C-EEA02CB9D6EB}" presName="vert0" presStyleCnt="0">
        <dgm:presLayoutVars>
          <dgm:dir/>
          <dgm:animOne val="branch"/>
          <dgm:animLvl val="lvl"/>
        </dgm:presLayoutVars>
      </dgm:prSet>
      <dgm:spPr/>
    </dgm:pt>
    <dgm:pt modelId="{163305EA-CA85-420F-875F-D983D799E9EA}" type="pres">
      <dgm:prSet presAssocID="{6888F952-7594-4FCB-9EB0-E7750E8C258E}" presName="thickLine" presStyleLbl="alignNode1" presStyleIdx="0" presStyleCnt="2"/>
      <dgm:spPr/>
    </dgm:pt>
    <dgm:pt modelId="{0D9538EE-B8AB-4CD3-8221-131B48251201}" type="pres">
      <dgm:prSet presAssocID="{6888F952-7594-4FCB-9EB0-E7750E8C258E}" presName="horz1" presStyleCnt="0"/>
      <dgm:spPr/>
    </dgm:pt>
    <dgm:pt modelId="{F8182C9E-2DB1-49C0-A498-CD258FB3E89E}" type="pres">
      <dgm:prSet presAssocID="{6888F952-7594-4FCB-9EB0-E7750E8C258E}" presName="tx1" presStyleLbl="revTx" presStyleIdx="0" presStyleCnt="4"/>
      <dgm:spPr/>
    </dgm:pt>
    <dgm:pt modelId="{1E83BFFD-0D06-4EB3-94F3-06067EC30D28}" type="pres">
      <dgm:prSet presAssocID="{6888F952-7594-4FCB-9EB0-E7750E8C258E}" presName="vert1" presStyleCnt="0"/>
      <dgm:spPr/>
    </dgm:pt>
    <dgm:pt modelId="{985746FE-FDA0-4B30-8F7B-5936416A4B56}" type="pres">
      <dgm:prSet presAssocID="{B23F2BFB-BD07-4001-BBF0-A28823EDDAB9}" presName="vertSpace2a" presStyleCnt="0"/>
      <dgm:spPr/>
    </dgm:pt>
    <dgm:pt modelId="{8069074D-A105-4A6D-BDCA-12ACE841F343}" type="pres">
      <dgm:prSet presAssocID="{B23F2BFB-BD07-4001-BBF0-A28823EDDAB9}" presName="horz2" presStyleCnt="0"/>
      <dgm:spPr/>
    </dgm:pt>
    <dgm:pt modelId="{CA14D7EE-E488-40DD-A3E8-F2425A80D8E4}" type="pres">
      <dgm:prSet presAssocID="{B23F2BFB-BD07-4001-BBF0-A28823EDDAB9}" presName="horzSpace2" presStyleCnt="0"/>
      <dgm:spPr/>
    </dgm:pt>
    <dgm:pt modelId="{3B55BED0-BCBB-4E34-8581-4509ABCB3A95}" type="pres">
      <dgm:prSet presAssocID="{B23F2BFB-BD07-4001-BBF0-A28823EDDAB9}" presName="tx2" presStyleLbl="revTx" presStyleIdx="1" presStyleCnt="4"/>
      <dgm:spPr/>
    </dgm:pt>
    <dgm:pt modelId="{325F6065-8202-4FA7-A1FC-D05CAFDA560F}" type="pres">
      <dgm:prSet presAssocID="{B23F2BFB-BD07-4001-BBF0-A28823EDDAB9}" presName="vert2" presStyleCnt="0"/>
      <dgm:spPr/>
    </dgm:pt>
    <dgm:pt modelId="{6ADC121A-D087-4707-B7D0-8CD8BD53A458}" type="pres">
      <dgm:prSet presAssocID="{B23F2BFB-BD07-4001-BBF0-A28823EDDAB9}" presName="thinLine2b" presStyleLbl="callout" presStyleIdx="0" presStyleCnt="2"/>
      <dgm:spPr/>
    </dgm:pt>
    <dgm:pt modelId="{7C9CA037-C311-422F-9BB3-17397C19DDC0}" type="pres">
      <dgm:prSet presAssocID="{B23F2BFB-BD07-4001-BBF0-A28823EDDAB9}" presName="vertSpace2b" presStyleCnt="0"/>
      <dgm:spPr/>
    </dgm:pt>
    <dgm:pt modelId="{F51B66EA-921B-4C20-87B9-AA61B97D0BD7}" type="pres">
      <dgm:prSet presAssocID="{96BE46FC-845A-4A29-9077-4A9142374121}" presName="thickLine" presStyleLbl="alignNode1" presStyleIdx="1" presStyleCnt="2"/>
      <dgm:spPr/>
    </dgm:pt>
    <dgm:pt modelId="{8EB051C2-F442-407F-A461-FB7301FFB962}" type="pres">
      <dgm:prSet presAssocID="{96BE46FC-845A-4A29-9077-4A9142374121}" presName="horz1" presStyleCnt="0"/>
      <dgm:spPr/>
    </dgm:pt>
    <dgm:pt modelId="{2035E4F4-E5F2-482B-BD0C-20B9F128C68B}" type="pres">
      <dgm:prSet presAssocID="{96BE46FC-845A-4A29-9077-4A9142374121}" presName="tx1" presStyleLbl="revTx" presStyleIdx="2" presStyleCnt="4"/>
      <dgm:spPr/>
    </dgm:pt>
    <dgm:pt modelId="{3D2E52DE-1D02-494C-B160-CB2F9AE75FD8}" type="pres">
      <dgm:prSet presAssocID="{96BE46FC-845A-4A29-9077-4A9142374121}" presName="vert1" presStyleCnt="0"/>
      <dgm:spPr/>
    </dgm:pt>
    <dgm:pt modelId="{6C5177CD-6898-4D4C-9A2C-C8B35B2817EA}" type="pres">
      <dgm:prSet presAssocID="{A2F31F35-DC14-410D-93F8-3F7A206240DE}" presName="vertSpace2a" presStyleCnt="0"/>
      <dgm:spPr/>
    </dgm:pt>
    <dgm:pt modelId="{F9676D7E-E3DE-4E6E-9063-9A60197A02F6}" type="pres">
      <dgm:prSet presAssocID="{A2F31F35-DC14-410D-93F8-3F7A206240DE}" presName="horz2" presStyleCnt="0"/>
      <dgm:spPr/>
    </dgm:pt>
    <dgm:pt modelId="{0E82A6DA-C8C8-46D6-B1B6-DB777B17A7BA}" type="pres">
      <dgm:prSet presAssocID="{A2F31F35-DC14-410D-93F8-3F7A206240DE}" presName="horzSpace2" presStyleCnt="0"/>
      <dgm:spPr/>
    </dgm:pt>
    <dgm:pt modelId="{97CF0154-6AFA-433C-864F-74AA8C0E0884}" type="pres">
      <dgm:prSet presAssocID="{A2F31F35-DC14-410D-93F8-3F7A206240DE}" presName="tx2" presStyleLbl="revTx" presStyleIdx="3" presStyleCnt="4"/>
      <dgm:spPr/>
    </dgm:pt>
    <dgm:pt modelId="{8FA7CAD7-D305-4433-9CD4-2142BAD17FDA}" type="pres">
      <dgm:prSet presAssocID="{A2F31F35-DC14-410D-93F8-3F7A206240DE}" presName="vert2" presStyleCnt="0"/>
      <dgm:spPr/>
    </dgm:pt>
    <dgm:pt modelId="{64999EE0-15C0-409C-AB27-A4F6F42F38F3}" type="pres">
      <dgm:prSet presAssocID="{A2F31F35-DC14-410D-93F8-3F7A206240DE}" presName="thinLine2b" presStyleLbl="callout" presStyleIdx="1" presStyleCnt="2"/>
      <dgm:spPr/>
    </dgm:pt>
    <dgm:pt modelId="{E4CC0BAC-8EDD-4A30-87B6-A30881F5C644}" type="pres">
      <dgm:prSet presAssocID="{A2F31F35-DC14-410D-93F8-3F7A206240DE}" presName="vertSpace2b" presStyleCnt="0"/>
      <dgm:spPr/>
    </dgm:pt>
  </dgm:ptLst>
  <dgm:cxnLst>
    <dgm:cxn modelId="{FC79BC13-C6FB-44FB-ABDA-8F018E6E7399}" type="presOf" srcId="{A2F31F35-DC14-410D-93F8-3F7A206240DE}" destId="{97CF0154-6AFA-433C-864F-74AA8C0E0884}" srcOrd="0" destOrd="0" presId="urn:microsoft.com/office/officeart/2008/layout/LinedList"/>
    <dgm:cxn modelId="{E813FB34-310D-4FE9-94C8-A2DE6C11145C}" type="presOf" srcId="{96BE46FC-845A-4A29-9077-4A9142374121}" destId="{2035E4F4-E5F2-482B-BD0C-20B9F128C68B}" srcOrd="0" destOrd="0" presId="urn:microsoft.com/office/officeart/2008/layout/LinedList"/>
    <dgm:cxn modelId="{418BD13B-A617-4654-AC05-F6B19DB73EF9}" srcId="{96BE46FC-845A-4A29-9077-4A9142374121}" destId="{A2F31F35-DC14-410D-93F8-3F7A206240DE}" srcOrd="0" destOrd="0" parTransId="{42EBDA6C-56E9-4B31-B19F-5203B444910A}" sibTransId="{1704D913-34B6-44E4-922B-C2DA0253D141}"/>
    <dgm:cxn modelId="{5F78C83D-F2B6-469D-B0A7-CAFCABD876A3}" type="presOf" srcId="{B23F2BFB-BD07-4001-BBF0-A28823EDDAB9}" destId="{3B55BED0-BCBB-4E34-8581-4509ABCB3A95}" srcOrd="0" destOrd="0" presId="urn:microsoft.com/office/officeart/2008/layout/LinedList"/>
    <dgm:cxn modelId="{836F4D4A-1D4B-46F8-86D6-2DED6A264C2D}" type="presOf" srcId="{A59DB301-0939-434C-8F0C-EEA02CB9D6EB}" destId="{35AD1C36-FB6D-4EA4-AAE5-07C2BB64D079}" srcOrd="0" destOrd="0" presId="urn:microsoft.com/office/officeart/2008/layout/LinedList"/>
    <dgm:cxn modelId="{4AD8E66D-8E14-4D33-A0AD-34D60EAE2A42}" type="presOf" srcId="{6888F952-7594-4FCB-9EB0-E7750E8C258E}" destId="{F8182C9E-2DB1-49C0-A498-CD258FB3E89E}" srcOrd="0" destOrd="0" presId="urn:microsoft.com/office/officeart/2008/layout/LinedList"/>
    <dgm:cxn modelId="{101E3988-1AF7-4774-9719-73B6F0348A54}" srcId="{A59DB301-0939-434C-8F0C-EEA02CB9D6EB}" destId="{6888F952-7594-4FCB-9EB0-E7750E8C258E}" srcOrd="0" destOrd="0" parTransId="{86032C8F-BD84-4842-A37C-C1D32DC957F9}" sibTransId="{9559C1FB-8C05-4478-B8A5-0576A37A6905}"/>
    <dgm:cxn modelId="{B993D688-B4B3-4818-823D-9986314250C1}" srcId="{6888F952-7594-4FCB-9EB0-E7750E8C258E}" destId="{B23F2BFB-BD07-4001-BBF0-A28823EDDAB9}" srcOrd="0" destOrd="0" parTransId="{CB89DB4F-D211-4203-89B7-F0A61EBED46C}" sibTransId="{E16B4471-943C-43BD-9439-56BA2ED43784}"/>
    <dgm:cxn modelId="{18C1E198-C538-42F2-93B7-22D323C51D86}" srcId="{A59DB301-0939-434C-8F0C-EEA02CB9D6EB}" destId="{96BE46FC-845A-4A29-9077-4A9142374121}" srcOrd="1" destOrd="0" parTransId="{218847E3-83C0-4ED4-9A3F-D9C22AF5A16A}" sibTransId="{AC0BE268-B41E-4DAE-AC93-C6197F7AB5E8}"/>
    <dgm:cxn modelId="{41216744-E316-47B5-8AC3-5F3FDB2FEC68}" type="presParOf" srcId="{35AD1C36-FB6D-4EA4-AAE5-07C2BB64D079}" destId="{163305EA-CA85-420F-875F-D983D799E9EA}" srcOrd="0" destOrd="0" presId="urn:microsoft.com/office/officeart/2008/layout/LinedList"/>
    <dgm:cxn modelId="{ABF07DB3-D38B-4C78-BD36-A4ACD2926911}" type="presParOf" srcId="{35AD1C36-FB6D-4EA4-AAE5-07C2BB64D079}" destId="{0D9538EE-B8AB-4CD3-8221-131B48251201}" srcOrd="1" destOrd="0" presId="urn:microsoft.com/office/officeart/2008/layout/LinedList"/>
    <dgm:cxn modelId="{86AEA1C6-CC9D-4FC4-B18F-EF8F3C3BD6C1}" type="presParOf" srcId="{0D9538EE-B8AB-4CD3-8221-131B48251201}" destId="{F8182C9E-2DB1-49C0-A498-CD258FB3E89E}" srcOrd="0" destOrd="0" presId="urn:microsoft.com/office/officeart/2008/layout/LinedList"/>
    <dgm:cxn modelId="{607E9803-2736-4940-ACC6-2B80B0514CC5}" type="presParOf" srcId="{0D9538EE-B8AB-4CD3-8221-131B48251201}" destId="{1E83BFFD-0D06-4EB3-94F3-06067EC30D28}" srcOrd="1" destOrd="0" presId="urn:microsoft.com/office/officeart/2008/layout/LinedList"/>
    <dgm:cxn modelId="{CF83335C-97F2-4CC6-92C9-8BBA379F4DE5}" type="presParOf" srcId="{1E83BFFD-0D06-4EB3-94F3-06067EC30D28}" destId="{985746FE-FDA0-4B30-8F7B-5936416A4B56}" srcOrd="0" destOrd="0" presId="urn:microsoft.com/office/officeart/2008/layout/LinedList"/>
    <dgm:cxn modelId="{8B7A063D-4E85-4BB9-A02E-D2EA99C11ED2}" type="presParOf" srcId="{1E83BFFD-0D06-4EB3-94F3-06067EC30D28}" destId="{8069074D-A105-4A6D-BDCA-12ACE841F343}" srcOrd="1" destOrd="0" presId="urn:microsoft.com/office/officeart/2008/layout/LinedList"/>
    <dgm:cxn modelId="{07BAAF8E-7999-404D-BDFE-09B27CDBA92B}" type="presParOf" srcId="{8069074D-A105-4A6D-BDCA-12ACE841F343}" destId="{CA14D7EE-E488-40DD-A3E8-F2425A80D8E4}" srcOrd="0" destOrd="0" presId="urn:microsoft.com/office/officeart/2008/layout/LinedList"/>
    <dgm:cxn modelId="{3D2797A8-A3FE-4B4C-BFCC-1E2E15F97F55}" type="presParOf" srcId="{8069074D-A105-4A6D-BDCA-12ACE841F343}" destId="{3B55BED0-BCBB-4E34-8581-4509ABCB3A95}" srcOrd="1" destOrd="0" presId="urn:microsoft.com/office/officeart/2008/layout/LinedList"/>
    <dgm:cxn modelId="{10DCB9A4-C2DC-48CD-A4D3-787086BD7BC3}" type="presParOf" srcId="{8069074D-A105-4A6D-BDCA-12ACE841F343}" destId="{325F6065-8202-4FA7-A1FC-D05CAFDA560F}" srcOrd="2" destOrd="0" presId="urn:microsoft.com/office/officeart/2008/layout/LinedList"/>
    <dgm:cxn modelId="{CBCA7235-F873-4F18-9A40-A74F415D5A00}" type="presParOf" srcId="{1E83BFFD-0D06-4EB3-94F3-06067EC30D28}" destId="{6ADC121A-D087-4707-B7D0-8CD8BD53A458}" srcOrd="2" destOrd="0" presId="urn:microsoft.com/office/officeart/2008/layout/LinedList"/>
    <dgm:cxn modelId="{E6A300B7-4A69-43EA-AA53-4AA2727994B3}" type="presParOf" srcId="{1E83BFFD-0D06-4EB3-94F3-06067EC30D28}" destId="{7C9CA037-C311-422F-9BB3-17397C19DDC0}" srcOrd="3" destOrd="0" presId="urn:microsoft.com/office/officeart/2008/layout/LinedList"/>
    <dgm:cxn modelId="{A502F233-8ABD-46B9-9617-C9E8A79AD1F8}" type="presParOf" srcId="{35AD1C36-FB6D-4EA4-AAE5-07C2BB64D079}" destId="{F51B66EA-921B-4C20-87B9-AA61B97D0BD7}" srcOrd="2" destOrd="0" presId="urn:microsoft.com/office/officeart/2008/layout/LinedList"/>
    <dgm:cxn modelId="{D5C7DBB0-5DAE-4E73-B66A-AAABBBEDEEDA}" type="presParOf" srcId="{35AD1C36-FB6D-4EA4-AAE5-07C2BB64D079}" destId="{8EB051C2-F442-407F-A461-FB7301FFB962}" srcOrd="3" destOrd="0" presId="urn:microsoft.com/office/officeart/2008/layout/LinedList"/>
    <dgm:cxn modelId="{CB4FA708-3030-45DB-A392-9427146ED9B3}" type="presParOf" srcId="{8EB051C2-F442-407F-A461-FB7301FFB962}" destId="{2035E4F4-E5F2-482B-BD0C-20B9F128C68B}" srcOrd="0" destOrd="0" presId="urn:microsoft.com/office/officeart/2008/layout/LinedList"/>
    <dgm:cxn modelId="{E1AE9480-AB07-46D3-BCD1-92AB457FFDE2}" type="presParOf" srcId="{8EB051C2-F442-407F-A461-FB7301FFB962}" destId="{3D2E52DE-1D02-494C-B160-CB2F9AE75FD8}" srcOrd="1" destOrd="0" presId="urn:microsoft.com/office/officeart/2008/layout/LinedList"/>
    <dgm:cxn modelId="{D49106B6-CA93-42D7-9BE9-5667A20F833E}" type="presParOf" srcId="{3D2E52DE-1D02-494C-B160-CB2F9AE75FD8}" destId="{6C5177CD-6898-4D4C-9A2C-C8B35B2817EA}" srcOrd="0" destOrd="0" presId="urn:microsoft.com/office/officeart/2008/layout/LinedList"/>
    <dgm:cxn modelId="{C5438FCA-AB2D-4D26-9570-1EF47F451FD3}" type="presParOf" srcId="{3D2E52DE-1D02-494C-B160-CB2F9AE75FD8}" destId="{F9676D7E-E3DE-4E6E-9063-9A60197A02F6}" srcOrd="1" destOrd="0" presId="urn:microsoft.com/office/officeart/2008/layout/LinedList"/>
    <dgm:cxn modelId="{23481326-5FAC-46E8-A163-F901C0DE2024}" type="presParOf" srcId="{F9676D7E-E3DE-4E6E-9063-9A60197A02F6}" destId="{0E82A6DA-C8C8-46D6-B1B6-DB777B17A7BA}" srcOrd="0" destOrd="0" presId="urn:microsoft.com/office/officeart/2008/layout/LinedList"/>
    <dgm:cxn modelId="{076DF6BC-2DF8-4EA9-8F2B-BD0DAB34E4DA}" type="presParOf" srcId="{F9676D7E-E3DE-4E6E-9063-9A60197A02F6}" destId="{97CF0154-6AFA-433C-864F-74AA8C0E0884}" srcOrd="1" destOrd="0" presId="urn:microsoft.com/office/officeart/2008/layout/LinedList"/>
    <dgm:cxn modelId="{FCB0D01B-E45B-4D8C-AC70-A1B865F4A3AF}" type="presParOf" srcId="{F9676D7E-E3DE-4E6E-9063-9A60197A02F6}" destId="{8FA7CAD7-D305-4433-9CD4-2142BAD17FDA}" srcOrd="2" destOrd="0" presId="urn:microsoft.com/office/officeart/2008/layout/LinedList"/>
    <dgm:cxn modelId="{D7BBC682-BFA9-4800-A190-CF5722734E50}" type="presParOf" srcId="{3D2E52DE-1D02-494C-B160-CB2F9AE75FD8}" destId="{64999EE0-15C0-409C-AB27-A4F6F42F38F3}" srcOrd="2" destOrd="0" presId="urn:microsoft.com/office/officeart/2008/layout/LinedList"/>
    <dgm:cxn modelId="{D06659A2-A5B1-4E56-BED2-EBEC645BE45F}" type="presParOf" srcId="{3D2E52DE-1D02-494C-B160-CB2F9AE75FD8}" destId="{E4CC0BAC-8EDD-4A30-87B6-A30881F5C64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9DB301-0939-434C-8F0C-EEA02CB9D6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DC84CB-85C9-431B-8F78-7324C1C70633}">
      <dgm:prSet/>
      <dgm:spPr/>
      <dgm:t>
        <a:bodyPr/>
        <a:lstStyle/>
        <a:p>
          <a:pPr rtl="0"/>
          <a:r>
            <a:rPr lang="it-IT" dirty="0"/>
            <a:t>le competenze (e le conoscenze disciplinari) apprese mentre hai svolto le attività</a:t>
          </a:r>
          <a:endParaRPr lang="en-US" dirty="0"/>
        </a:p>
      </dgm:t>
    </dgm:pt>
    <dgm:pt modelId="{9FA964CD-DBBC-444F-A691-2C7A0D8092CD}" type="parTrans" cxnId="{36B350A8-3CF4-4704-A579-F829CBED5766}">
      <dgm:prSet/>
      <dgm:spPr/>
      <dgm:t>
        <a:bodyPr/>
        <a:lstStyle/>
        <a:p>
          <a:endParaRPr lang="it-IT"/>
        </a:p>
      </dgm:t>
    </dgm:pt>
    <dgm:pt modelId="{0C04ECCA-F226-458B-811D-7FCB47A9F94B}" type="sibTrans" cxnId="{36B350A8-3CF4-4704-A579-F829CBED5766}">
      <dgm:prSet/>
      <dgm:spPr/>
      <dgm:t>
        <a:bodyPr/>
        <a:lstStyle/>
        <a:p>
          <a:endParaRPr lang="it-IT"/>
        </a:p>
      </dgm:t>
    </dgm:pt>
    <dgm:pt modelId="{231F3582-9733-43FE-94D4-9B7E30BF2E76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B9AC6A89-9808-412C-B271-15681732A525}" type="parTrans" cxnId="{557B9CB3-0E23-4286-B91C-5B454CEC530A}">
      <dgm:prSet/>
      <dgm:spPr/>
      <dgm:t>
        <a:bodyPr/>
        <a:lstStyle/>
        <a:p>
          <a:endParaRPr lang="it-IT"/>
        </a:p>
      </dgm:t>
    </dgm:pt>
    <dgm:pt modelId="{FCEEFC97-97ED-4FC2-B6E1-6F47790F23AA}" type="sibTrans" cxnId="{557B9CB3-0E23-4286-B91C-5B454CEC530A}">
      <dgm:prSet/>
      <dgm:spPr/>
      <dgm:t>
        <a:bodyPr/>
        <a:lstStyle/>
        <a:p>
          <a:endParaRPr lang="it-IT"/>
        </a:p>
      </dgm:t>
    </dgm:pt>
    <dgm:pt modelId="{BA18521A-80BE-48FC-B764-D6CBCB528E23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171D0D2C-F0C5-4EA0-83CE-4A6FD61FC9F5}" type="parTrans" cxnId="{0857294D-6063-41C2-A49C-EEF6D2031BA3}">
      <dgm:prSet/>
      <dgm:spPr/>
      <dgm:t>
        <a:bodyPr/>
        <a:lstStyle/>
        <a:p>
          <a:endParaRPr lang="it-IT"/>
        </a:p>
      </dgm:t>
    </dgm:pt>
    <dgm:pt modelId="{4C4C790E-678C-4F76-B743-59EA5BC0A887}" type="sibTrans" cxnId="{0857294D-6063-41C2-A49C-EEF6D2031BA3}">
      <dgm:prSet/>
      <dgm:spPr/>
      <dgm:t>
        <a:bodyPr/>
        <a:lstStyle/>
        <a:p>
          <a:endParaRPr lang="it-IT"/>
        </a:p>
      </dgm:t>
    </dgm:pt>
    <dgm:pt modelId="{96BE46FC-845A-4A29-9077-4A9142374121}">
      <dgm:prSet/>
      <dgm:spPr/>
      <dgm:t>
        <a:bodyPr/>
        <a:lstStyle/>
        <a:p>
          <a:pPr rtl="0"/>
          <a:r>
            <a:rPr lang="it-IT" dirty="0"/>
            <a:t>Attività che hai svolto o osservato</a:t>
          </a:r>
          <a:endParaRPr lang="en-US" dirty="0"/>
        </a:p>
      </dgm:t>
    </dgm:pt>
    <dgm:pt modelId="{AC0BE268-B41E-4DAE-AC93-C6197F7AB5E8}" type="sibTrans" cxnId="{18C1E198-C538-42F2-93B7-22D323C51D86}">
      <dgm:prSet/>
      <dgm:spPr/>
      <dgm:t>
        <a:bodyPr/>
        <a:lstStyle/>
        <a:p>
          <a:endParaRPr lang="it-IT"/>
        </a:p>
      </dgm:t>
    </dgm:pt>
    <dgm:pt modelId="{218847E3-83C0-4ED4-9A3F-D9C22AF5A16A}" type="parTrans" cxnId="{18C1E198-C538-42F2-93B7-22D323C51D86}">
      <dgm:prSet/>
      <dgm:spPr/>
      <dgm:t>
        <a:bodyPr/>
        <a:lstStyle/>
        <a:p>
          <a:endParaRPr lang="it-IT"/>
        </a:p>
      </dgm:t>
    </dgm:pt>
    <dgm:pt modelId="{35AD1C36-FB6D-4EA4-AAE5-07C2BB64D079}" type="pres">
      <dgm:prSet presAssocID="{A59DB301-0939-434C-8F0C-EEA02CB9D6EB}" presName="vert0" presStyleCnt="0">
        <dgm:presLayoutVars>
          <dgm:dir/>
          <dgm:animOne val="branch"/>
          <dgm:animLvl val="lvl"/>
        </dgm:presLayoutVars>
      </dgm:prSet>
      <dgm:spPr/>
    </dgm:pt>
    <dgm:pt modelId="{F51B66EA-921B-4C20-87B9-AA61B97D0BD7}" type="pres">
      <dgm:prSet presAssocID="{96BE46FC-845A-4A29-9077-4A9142374121}" presName="thickLine" presStyleLbl="alignNode1" presStyleIdx="0" presStyleCnt="2"/>
      <dgm:spPr/>
    </dgm:pt>
    <dgm:pt modelId="{8EB051C2-F442-407F-A461-FB7301FFB962}" type="pres">
      <dgm:prSet presAssocID="{96BE46FC-845A-4A29-9077-4A9142374121}" presName="horz1" presStyleCnt="0"/>
      <dgm:spPr/>
    </dgm:pt>
    <dgm:pt modelId="{2035E4F4-E5F2-482B-BD0C-20B9F128C68B}" type="pres">
      <dgm:prSet presAssocID="{96BE46FC-845A-4A29-9077-4A9142374121}" presName="tx1" presStyleLbl="revTx" presStyleIdx="0" presStyleCnt="4"/>
      <dgm:spPr/>
    </dgm:pt>
    <dgm:pt modelId="{3D2E52DE-1D02-494C-B160-CB2F9AE75FD8}" type="pres">
      <dgm:prSet presAssocID="{96BE46FC-845A-4A29-9077-4A9142374121}" presName="vert1" presStyleCnt="0"/>
      <dgm:spPr/>
    </dgm:pt>
    <dgm:pt modelId="{E7009144-F639-4C4F-BC4B-CE87C4160023}" type="pres">
      <dgm:prSet presAssocID="{231F3582-9733-43FE-94D4-9B7E30BF2E76}" presName="vertSpace2a" presStyleCnt="0"/>
      <dgm:spPr/>
    </dgm:pt>
    <dgm:pt modelId="{44D28EFF-1AAF-480D-A68B-D926A3933E8C}" type="pres">
      <dgm:prSet presAssocID="{231F3582-9733-43FE-94D4-9B7E30BF2E76}" presName="horz2" presStyleCnt="0"/>
      <dgm:spPr/>
    </dgm:pt>
    <dgm:pt modelId="{739D2492-E1E6-4357-8467-D3C8DF0CC480}" type="pres">
      <dgm:prSet presAssocID="{231F3582-9733-43FE-94D4-9B7E30BF2E76}" presName="horzSpace2" presStyleCnt="0"/>
      <dgm:spPr/>
    </dgm:pt>
    <dgm:pt modelId="{A238122C-DDA0-44E3-996B-F36ECD80E32C}" type="pres">
      <dgm:prSet presAssocID="{231F3582-9733-43FE-94D4-9B7E30BF2E76}" presName="tx2" presStyleLbl="revTx" presStyleIdx="1" presStyleCnt="4"/>
      <dgm:spPr/>
    </dgm:pt>
    <dgm:pt modelId="{D6EB31E8-6743-4EB3-A9C0-F0DED54268D2}" type="pres">
      <dgm:prSet presAssocID="{231F3582-9733-43FE-94D4-9B7E30BF2E76}" presName="vert2" presStyleCnt="0"/>
      <dgm:spPr/>
    </dgm:pt>
    <dgm:pt modelId="{980185A0-4056-4C9C-BBB9-6C1D95F50A41}" type="pres">
      <dgm:prSet presAssocID="{231F3582-9733-43FE-94D4-9B7E30BF2E76}" presName="thinLine2b" presStyleLbl="callout" presStyleIdx="0" presStyleCnt="2"/>
      <dgm:spPr/>
    </dgm:pt>
    <dgm:pt modelId="{84C42944-D9BF-4075-A2E1-8CE14016CB16}" type="pres">
      <dgm:prSet presAssocID="{231F3582-9733-43FE-94D4-9B7E30BF2E76}" presName="vertSpace2b" presStyleCnt="0"/>
      <dgm:spPr/>
    </dgm:pt>
    <dgm:pt modelId="{D466ADCA-8374-4C0C-8F8E-B3E194B6C05F}" type="pres">
      <dgm:prSet presAssocID="{C7DC84CB-85C9-431B-8F78-7324C1C70633}" presName="thickLine" presStyleLbl="alignNode1" presStyleIdx="1" presStyleCnt="2"/>
      <dgm:spPr/>
    </dgm:pt>
    <dgm:pt modelId="{D87B084F-133B-467C-AB8A-4FF0629E6A5C}" type="pres">
      <dgm:prSet presAssocID="{C7DC84CB-85C9-431B-8F78-7324C1C70633}" presName="horz1" presStyleCnt="0"/>
      <dgm:spPr/>
    </dgm:pt>
    <dgm:pt modelId="{CCBD5342-12BD-4C46-937F-5B54C3DB99A4}" type="pres">
      <dgm:prSet presAssocID="{C7DC84CB-85C9-431B-8F78-7324C1C70633}" presName="tx1" presStyleLbl="revTx" presStyleIdx="2" presStyleCnt="4"/>
      <dgm:spPr/>
    </dgm:pt>
    <dgm:pt modelId="{95D795EC-4C18-4D44-A237-BEC4D4964853}" type="pres">
      <dgm:prSet presAssocID="{C7DC84CB-85C9-431B-8F78-7324C1C70633}" presName="vert1" presStyleCnt="0"/>
      <dgm:spPr/>
    </dgm:pt>
    <dgm:pt modelId="{46673151-7312-4C12-82E0-03B8461A75BC}" type="pres">
      <dgm:prSet presAssocID="{BA18521A-80BE-48FC-B764-D6CBCB528E23}" presName="vertSpace2a" presStyleCnt="0"/>
      <dgm:spPr/>
    </dgm:pt>
    <dgm:pt modelId="{F31DBF08-8C3D-414C-BB8A-2B72571C79E4}" type="pres">
      <dgm:prSet presAssocID="{BA18521A-80BE-48FC-B764-D6CBCB528E23}" presName="horz2" presStyleCnt="0"/>
      <dgm:spPr/>
    </dgm:pt>
    <dgm:pt modelId="{61A2ABA6-C0CB-4433-813C-0D425287DF19}" type="pres">
      <dgm:prSet presAssocID="{BA18521A-80BE-48FC-B764-D6CBCB528E23}" presName="horzSpace2" presStyleCnt="0"/>
      <dgm:spPr/>
    </dgm:pt>
    <dgm:pt modelId="{E613245C-7265-4137-B8EC-CAC53369A91A}" type="pres">
      <dgm:prSet presAssocID="{BA18521A-80BE-48FC-B764-D6CBCB528E23}" presName="tx2" presStyleLbl="revTx" presStyleIdx="3" presStyleCnt="4"/>
      <dgm:spPr/>
    </dgm:pt>
    <dgm:pt modelId="{E517A4D3-6728-4C68-9CC3-E4BFF618E77C}" type="pres">
      <dgm:prSet presAssocID="{BA18521A-80BE-48FC-B764-D6CBCB528E23}" presName="vert2" presStyleCnt="0"/>
      <dgm:spPr/>
    </dgm:pt>
    <dgm:pt modelId="{A0FFB148-4C5F-4802-A067-9BE5CC71C1BB}" type="pres">
      <dgm:prSet presAssocID="{BA18521A-80BE-48FC-B764-D6CBCB528E23}" presName="thinLine2b" presStyleLbl="callout" presStyleIdx="1" presStyleCnt="2"/>
      <dgm:spPr/>
    </dgm:pt>
    <dgm:pt modelId="{F716C65C-85FC-4CFB-9A01-3AD33FC2447C}" type="pres">
      <dgm:prSet presAssocID="{BA18521A-80BE-48FC-B764-D6CBCB528E23}" presName="vertSpace2b" presStyleCnt="0"/>
      <dgm:spPr/>
    </dgm:pt>
  </dgm:ptLst>
  <dgm:cxnLst>
    <dgm:cxn modelId="{E813FB34-310D-4FE9-94C8-A2DE6C11145C}" type="presOf" srcId="{96BE46FC-845A-4A29-9077-4A9142374121}" destId="{2035E4F4-E5F2-482B-BD0C-20B9F128C68B}" srcOrd="0" destOrd="0" presId="urn:microsoft.com/office/officeart/2008/layout/LinedList"/>
    <dgm:cxn modelId="{4A383237-E811-4D17-B75B-48D7A4A014BE}" type="presOf" srcId="{231F3582-9733-43FE-94D4-9B7E30BF2E76}" destId="{A238122C-DDA0-44E3-996B-F36ECD80E32C}" srcOrd="0" destOrd="0" presId="urn:microsoft.com/office/officeart/2008/layout/LinedList"/>
    <dgm:cxn modelId="{836F4D4A-1D4B-46F8-86D6-2DED6A264C2D}" type="presOf" srcId="{A59DB301-0939-434C-8F0C-EEA02CB9D6EB}" destId="{35AD1C36-FB6D-4EA4-AAE5-07C2BB64D079}" srcOrd="0" destOrd="0" presId="urn:microsoft.com/office/officeart/2008/layout/LinedList"/>
    <dgm:cxn modelId="{0857294D-6063-41C2-A49C-EEF6D2031BA3}" srcId="{C7DC84CB-85C9-431B-8F78-7324C1C70633}" destId="{BA18521A-80BE-48FC-B764-D6CBCB528E23}" srcOrd="0" destOrd="0" parTransId="{171D0D2C-F0C5-4EA0-83CE-4A6FD61FC9F5}" sibTransId="{4C4C790E-678C-4F76-B743-59EA5BC0A887}"/>
    <dgm:cxn modelId="{F60C8283-D041-43FB-BE7B-D638C0B0E5C9}" type="presOf" srcId="{C7DC84CB-85C9-431B-8F78-7324C1C70633}" destId="{CCBD5342-12BD-4C46-937F-5B54C3DB99A4}" srcOrd="0" destOrd="0" presId="urn:microsoft.com/office/officeart/2008/layout/LinedList"/>
    <dgm:cxn modelId="{18C1E198-C538-42F2-93B7-22D323C51D86}" srcId="{A59DB301-0939-434C-8F0C-EEA02CB9D6EB}" destId="{96BE46FC-845A-4A29-9077-4A9142374121}" srcOrd="0" destOrd="0" parTransId="{218847E3-83C0-4ED4-9A3F-D9C22AF5A16A}" sibTransId="{AC0BE268-B41E-4DAE-AC93-C6197F7AB5E8}"/>
    <dgm:cxn modelId="{36B350A8-3CF4-4704-A579-F829CBED5766}" srcId="{A59DB301-0939-434C-8F0C-EEA02CB9D6EB}" destId="{C7DC84CB-85C9-431B-8F78-7324C1C70633}" srcOrd="1" destOrd="0" parTransId="{9FA964CD-DBBC-444F-A691-2C7A0D8092CD}" sibTransId="{0C04ECCA-F226-458B-811D-7FCB47A9F94B}"/>
    <dgm:cxn modelId="{557B9CB3-0E23-4286-B91C-5B454CEC530A}" srcId="{96BE46FC-845A-4A29-9077-4A9142374121}" destId="{231F3582-9733-43FE-94D4-9B7E30BF2E76}" srcOrd="0" destOrd="0" parTransId="{B9AC6A89-9808-412C-B271-15681732A525}" sibTransId="{FCEEFC97-97ED-4FC2-B6E1-6F47790F23AA}"/>
    <dgm:cxn modelId="{F3EFDFBC-92E7-4CB0-B0B8-DA8F29024375}" type="presOf" srcId="{BA18521A-80BE-48FC-B764-D6CBCB528E23}" destId="{E613245C-7265-4137-B8EC-CAC53369A91A}" srcOrd="0" destOrd="0" presId="urn:microsoft.com/office/officeart/2008/layout/LinedList"/>
    <dgm:cxn modelId="{A502F233-8ABD-46B9-9617-C9E8A79AD1F8}" type="presParOf" srcId="{35AD1C36-FB6D-4EA4-AAE5-07C2BB64D079}" destId="{F51B66EA-921B-4C20-87B9-AA61B97D0BD7}" srcOrd="0" destOrd="0" presId="urn:microsoft.com/office/officeart/2008/layout/LinedList"/>
    <dgm:cxn modelId="{D5C7DBB0-5DAE-4E73-B66A-AAABBBEDEEDA}" type="presParOf" srcId="{35AD1C36-FB6D-4EA4-AAE5-07C2BB64D079}" destId="{8EB051C2-F442-407F-A461-FB7301FFB962}" srcOrd="1" destOrd="0" presId="urn:microsoft.com/office/officeart/2008/layout/LinedList"/>
    <dgm:cxn modelId="{CB4FA708-3030-45DB-A392-9427146ED9B3}" type="presParOf" srcId="{8EB051C2-F442-407F-A461-FB7301FFB962}" destId="{2035E4F4-E5F2-482B-BD0C-20B9F128C68B}" srcOrd="0" destOrd="0" presId="urn:microsoft.com/office/officeart/2008/layout/LinedList"/>
    <dgm:cxn modelId="{E1AE9480-AB07-46D3-BCD1-92AB457FFDE2}" type="presParOf" srcId="{8EB051C2-F442-407F-A461-FB7301FFB962}" destId="{3D2E52DE-1D02-494C-B160-CB2F9AE75FD8}" srcOrd="1" destOrd="0" presId="urn:microsoft.com/office/officeart/2008/layout/LinedList"/>
    <dgm:cxn modelId="{C4A3DC84-9090-496A-8B45-7B3D67068E6E}" type="presParOf" srcId="{3D2E52DE-1D02-494C-B160-CB2F9AE75FD8}" destId="{E7009144-F639-4C4F-BC4B-CE87C4160023}" srcOrd="0" destOrd="0" presId="urn:microsoft.com/office/officeart/2008/layout/LinedList"/>
    <dgm:cxn modelId="{2263CDD1-9C70-4451-A7BC-DC21D2540AF3}" type="presParOf" srcId="{3D2E52DE-1D02-494C-B160-CB2F9AE75FD8}" destId="{44D28EFF-1AAF-480D-A68B-D926A3933E8C}" srcOrd="1" destOrd="0" presId="urn:microsoft.com/office/officeart/2008/layout/LinedList"/>
    <dgm:cxn modelId="{425E4764-818A-465B-BABF-B560A37FAA10}" type="presParOf" srcId="{44D28EFF-1AAF-480D-A68B-D926A3933E8C}" destId="{739D2492-E1E6-4357-8467-D3C8DF0CC480}" srcOrd="0" destOrd="0" presId="urn:microsoft.com/office/officeart/2008/layout/LinedList"/>
    <dgm:cxn modelId="{1EEA2D73-AA4E-4522-9058-67316A286B60}" type="presParOf" srcId="{44D28EFF-1AAF-480D-A68B-D926A3933E8C}" destId="{A238122C-DDA0-44E3-996B-F36ECD80E32C}" srcOrd="1" destOrd="0" presId="urn:microsoft.com/office/officeart/2008/layout/LinedList"/>
    <dgm:cxn modelId="{44393779-5445-4ED3-B93E-62BB74A7582F}" type="presParOf" srcId="{44D28EFF-1AAF-480D-A68B-D926A3933E8C}" destId="{D6EB31E8-6743-4EB3-A9C0-F0DED54268D2}" srcOrd="2" destOrd="0" presId="urn:microsoft.com/office/officeart/2008/layout/LinedList"/>
    <dgm:cxn modelId="{90874640-7D4C-431F-BC5E-5CAD96AD77D6}" type="presParOf" srcId="{3D2E52DE-1D02-494C-B160-CB2F9AE75FD8}" destId="{980185A0-4056-4C9C-BBB9-6C1D95F50A41}" srcOrd="2" destOrd="0" presId="urn:microsoft.com/office/officeart/2008/layout/LinedList"/>
    <dgm:cxn modelId="{B388EEE2-3940-42EB-AFAB-B24D1D070007}" type="presParOf" srcId="{3D2E52DE-1D02-494C-B160-CB2F9AE75FD8}" destId="{84C42944-D9BF-4075-A2E1-8CE14016CB16}" srcOrd="3" destOrd="0" presId="urn:microsoft.com/office/officeart/2008/layout/LinedList"/>
    <dgm:cxn modelId="{63A6EDEC-95DA-4B75-8E36-A217DA2893FA}" type="presParOf" srcId="{35AD1C36-FB6D-4EA4-AAE5-07C2BB64D079}" destId="{D466ADCA-8374-4C0C-8F8E-B3E194B6C05F}" srcOrd="2" destOrd="0" presId="urn:microsoft.com/office/officeart/2008/layout/LinedList"/>
    <dgm:cxn modelId="{F1F7B504-3196-4876-8418-1FED9C2AE872}" type="presParOf" srcId="{35AD1C36-FB6D-4EA4-AAE5-07C2BB64D079}" destId="{D87B084F-133B-467C-AB8A-4FF0629E6A5C}" srcOrd="3" destOrd="0" presId="urn:microsoft.com/office/officeart/2008/layout/LinedList"/>
    <dgm:cxn modelId="{58D124C5-B695-4231-AE26-75D7CEC80FEB}" type="presParOf" srcId="{D87B084F-133B-467C-AB8A-4FF0629E6A5C}" destId="{CCBD5342-12BD-4C46-937F-5B54C3DB99A4}" srcOrd="0" destOrd="0" presId="urn:microsoft.com/office/officeart/2008/layout/LinedList"/>
    <dgm:cxn modelId="{6DCD0F72-2490-4869-BBF3-924DDE224DCF}" type="presParOf" srcId="{D87B084F-133B-467C-AB8A-4FF0629E6A5C}" destId="{95D795EC-4C18-4D44-A237-BEC4D4964853}" srcOrd="1" destOrd="0" presId="urn:microsoft.com/office/officeart/2008/layout/LinedList"/>
    <dgm:cxn modelId="{AA0BDED4-797D-441C-BD29-CC8A34DAC1B3}" type="presParOf" srcId="{95D795EC-4C18-4D44-A237-BEC4D4964853}" destId="{46673151-7312-4C12-82E0-03B8461A75BC}" srcOrd="0" destOrd="0" presId="urn:microsoft.com/office/officeart/2008/layout/LinedList"/>
    <dgm:cxn modelId="{5C457C73-1415-4327-A005-545DCA1731A9}" type="presParOf" srcId="{95D795EC-4C18-4D44-A237-BEC4D4964853}" destId="{F31DBF08-8C3D-414C-BB8A-2B72571C79E4}" srcOrd="1" destOrd="0" presId="urn:microsoft.com/office/officeart/2008/layout/LinedList"/>
    <dgm:cxn modelId="{A0F9EE50-3AE2-4C1A-9793-45A6A956E592}" type="presParOf" srcId="{F31DBF08-8C3D-414C-BB8A-2B72571C79E4}" destId="{61A2ABA6-C0CB-4433-813C-0D425287DF19}" srcOrd="0" destOrd="0" presId="urn:microsoft.com/office/officeart/2008/layout/LinedList"/>
    <dgm:cxn modelId="{B460FC0D-54D5-46F7-AC4E-79101F0165DE}" type="presParOf" srcId="{F31DBF08-8C3D-414C-BB8A-2B72571C79E4}" destId="{E613245C-7265-4137-B8EC-CAC53369A91A}" srcOrd="1" destOrd="0" presId="urn:microsoft.com/office/officeart/2008/layout/LinedList"/>
    <dgm:cxn modelId="{F1EBE57E-F8C3-4AEE-9664-C45301163674}" type="presParOf" srcId="{F31DBF08-8C3D-414C-BB8A-2B72571C79E4}" destId="{E517A4D3-6728-4C68-9CC3-E4BFF618E77C}" srcOrd="2" destOrd="0" presId="urn:microsoft.com/office/officeart/2008/layout/LinedList"/>
    <dgm:cxn modelId="{CD298E2A-3C16-4B28-8390-26B7E4B5E634}" type="presParOf" srcId="{95D795EC-4C18-4D44-A237-BEC4D4964853}" destId="{A0FFB148-4C5F-4802-A067-9BE5CC71C1BB}" srcOrd="2" destOrd="0" presId="urn:microsoft.com/office/officeart/2008/layout/LinedList"/>
    <dgm:cxn modelId="{3A956C25-9399-46E8-A807-912A6B95D9C7}" type="presParOf" srcId="{95D795EC-4C18-4D44-A237-BEC4D4964853}" destId="{F716C65C-85FC-4CFB-9A01-3AD33FC2447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81DD63-B484-45E2-9AFA-EE14F02B184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054170-F61F-475C-8308-E1B89AEFFBAF}">
      <dgm:prSet phldrT="[Testo]" custT="1"/>
      <dgm:spPr/>
      <dgm:t>
        <a:bodyPr/>
        <a:lstStyle/>
        <a:p>
          <a:r>
            <a:rPr lang="it-IT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Le competenze acquisite (e quelle che secondo te, alla luce di quello che hai osservato, sarebbe utile possedere)</a:t>
          </a:r>
          <a:endParaRPr lang="it-IT" sz="2800" dirty="0">
            <a:solidFill>
              <a:schemeClr val="tx1"/>
            </a:solidFill>
          </a:endParaRPr>
        </a:p>
      </dgm:t>
    </dgm:pt>
    <dgm:pt modelId="{B5D73F4B-305E-46FD-B023-E285D3F33CB8}" type="parTrans" cxnId="{31D66BBE-8C36-430D-BC0A-E9B904167865}">
      <dgm:prSet/>
      <dgm:spPr/>
      <dgm:t>
        <a:bodyPr/>
        <a:lstStyle/>
        <a:p>
          <a:endParaRPr lang="it-IT"/>
        </a:p>
      </dgm:t>
    </dgm:pt>
    <dgm:pt modelId="{7182FA56-35C9-40D3-B983-38C767B780F2}" type="sibTrans" cxnId="{31D66BBE-8C36-430D-BC0A-E9B904167865}">
      <dgm:prSet/>
      <dgm:spPr/>
      <dgm:t>
        <a:bodyPr/>
        <a:lstStyle/>
        <a:p>
          <a:endParaRPr lang="it-IT"/>
        </a:p>
      </dgm:t>
    </dgm:pt>
    <dgm:pt modelId="{A5D60D77-2DB1-463E-BF74-5940F1090516}">
      <dgm:prSet phldrT="[Testo]" phldr="1"/>
      <dgm:spPr/>
      <dgm:t>
        <a:bodyPr/>
        <a:lstStyle/>
        <a:p>
          <a:endParaRPr lang="it-IT" sz="1700" dirty="0"/>
        </a:p>
      </dgm:t>
    </dgm:pt>
    <dgm:pt modelId="{0355F296-00A1-4C28-B7A6-FD425E661F4F}" type="parTrans" cxnId="{F6780582-3CC5-4037-8ACC-3D6E0E5C63E5}">
      <dgm:prSet/>
      <dgm:spPr/>
      <dgm:t>
        <a:bodyPr/>
        <a:lstStyle/>
        <a:p>
          <a:endParaRPr lang="it-IT"/>
        </a:p>
      </dgm:t>
    </dgm:pt>
    <dgm:pt modelId="{2748B8E6-B636-489D-A892-85AF0D282A74}" type="sibTrans" cxnId="{F6780582-3CC5-4037-8ACC-3D6E0E5C63E5}">
      <dgm:prSet/>
      <dgm:spPr/>
      <dgm:t>
        <a:bodyPr/>
        <a:lstStyle/>
        <a:p>
          <a:endParaRPr lang="it-IT"/>
        </a:p>
      </dgm:t>
    </dgm:pt>
    <dgm:pt modelId="{04280016-118F-4481-B10E-356885A8C9D3}">
      <dgm:prSet phldrT="[Testo]" phldr="1"/>
      <dgm:spPr/>
      <dgm:t>
        <a:bodyPr/>
        <a:lstStyle/>
        <a:p>
          <a:endParaRPr lang="it-IT" sz="1700" dirty="0"/>
        </a:p>
      </dgm:t>
    </dgm:pt>
    <dgm:pt modelId="{9C20F5E3-ECC7-4290-ADFD-EB9FDCBF5668}" type="parTrans" cxnId="{C11472A2-5F1D-4A7A-B923-E1138C058587}">
      <dgm:prSet/>
      <dgm:spPr/>
      <dgm:t>
        <a:bodyPr/>
        <a:lstStyle/>
        <a:p>
          <a:endParaRPr lang="it-IT"/>
        </a:p>
      </dgm:t>
    </dgm:pt>
    <dgm:pt modelId="{F64D0285-A439-4C82-B7DE-97D79ABBC9FF}" type="sibTrans" cxnId="{C11472A2-5F1D-4A7A-B923-E1138C058587}">
      <dgm:prSet/>
      <dgm:spPr/>
      <dgm:t>
        <a:bodyPr/>
        <a:lstStyle/>
        <a:p>
          <a:endParaRPr lang="it-IT"/>
        </a:p>
      </dgm:t>
    </dgm:pt>
    <dgm:pt modelId="{A598EF50-2AAF-4EF7-B57B-3648A9FBBF7F}" type="pres">
      <dgm:prSet presAssocID="{7381DD63-B484-45E2-9AFA-EE14F02B184C}" presName="theList" presStyleCnt="0">
        <dgm:presLayoutVars>
          <dgm:dir/>
          <dgm:animLvl val="lvl"/>
          <dgm:resizeHandles val="exact"/>
        </dgm:presLayoutVars>
      </dgm:prSet>
      <dgm:spPr/>
    </dgm:pt>
    <dgm:pt modelId="{83378AE7-F4F0-416B-A963-C68C64BD98EB}" type="pres">
      <dgm:prSet presAssocID="{51054170-F61F-475C-8308-E1B89AEFFBAF}" presName="compNode" presStyleCnt="0"/>
      <dgm:spPr/>
    </dgm:pt>
    <dgm:pt modelId="{A6D8D794-C0ED-49E3-AB55-F833782ABD34}" type="pres">
      <dgm:prSet presAssocID="{51054170-F61F-475C-8308-E1B89AEFFBAF}" presName="aNode" presStyleLbl="bgShp" presStyleIdx="0" presStyleCnt="1" custLinFactNeighborX="-1020" custLinFactNeighborY="-6098"/>
      <dgm:spPr/>
    </dgm:pt>
    <dgm:pt modelId="{61BE8EC0-54E0-4037-A430-238D7BD4378F}" type="pres">
      <dgm:prSet presAssocID="{51054170-F61F-475C-8308-E1B89AEFFBAF}" presName="textNode" presStyleLbl="bgShp" presStyleIdx="0" presStyleCnt="1"/>
      <dgm:spPr/>
    </dgm:pt>
    <dgm:pt modelId="{628F08D3-BD3B-43C7-BB42-9EAAB25C1A54}" type="pres">
      <dgm:prSet presAssocID="{51054170-F61F-475C-8308-E1B89AEFFBAF}" presName="compChildNode" presStyleCnt="0"/>
      <dgm:spPr/>
    </dgm:pt>
    <dgm:pt modelId="{B6B111C4-BA6C-4F59-A62F-8A1CCB7C2F44}" type="pres">
      <dgm:prSet presAssocID="{51054170-F61F-475C-8308-E1B89AEFFBAF}" presName="theInnerList" presStyleCnt="0"/>
      <dgm:spPr/>
    </dgm:pt>
    <dgm:pt modelId="{F5E95B1E-1BB1-4226-8FAC-E7C24327899F}" type="pres">
      <dgm:prSet presAssocID="{A5D60D77-2DB1-463E-BF74-5940F1090516}" presName="childNode" presStyleLbl="node1" presStyleIdx="0" presStyleCnt="2">
        <dgm:presLayoutVars>
          <dgm:bulletEnabled val="1"/>
        </dgm:presLayoutVars>
      </dgm:prSet>
      <dgm:spPr/>
    </dgm:pt>
    <dgm:pt modelId="{97CF87EC-D7B8-4E6F-A15C-413A54EEF770}" type="pres">
      <dgm:prSet presAssocID="{A5D60D77-2DB1-463E-BF74-5940F1090516}" presName="aSpace2" presStyleCnt="0"/>
      <dgm:spPr/>
    </dgm:pt>
    <dgm:pt modelId="{7CBAB3BD-863D-4E52-83DF-2E6297E5E3F2}" type="pres">
      <dgm:prSet presAssocID="{04280016-118F-4481-B10E-356885A8C9D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73E541B-5898-432C-99CA-001829122057}" type="presOf" srcId="{04280016-118F-4481-B10E-356885A8C9D3}" destId="{7CBAB3BD-863D-4E52-83DF-2E6297E5E3F2}" srcOrd="0" destOrd="0" presId="urn:microsoft.com/office/officeart/2005/8/layout/lProcess2"/>
    <dgm:cxn modelId="{E5838D54-ED00-40FD-888B-3DD804C5EE93}" type="presOf" srcId="{51054170-F61F-475C-8308-E1B89AEFFBAF}" destId="{61BE8EC0-54E0-4037-A430-238D7BD4378F}" srcOrd="1" destOrd="0" presId="urn:microsoft.com/office/officeart/2005/8/layout/lProcess2"/>
    <dgm:cxn modelId="{7DA0805A-EA93-4D3B-900D-45D86CE1C275}" type="presOf" srcId="{7381DD63-B484-45E2-9AFA-EE14F02B184C}" destId="{A598EF50-2AAF-4EF7-B57B-3648A9FBBF7F}" srcOrd="0" destOrd="0" presId="urn:microsoft.com/office/officeart/2005/8/layout/lProcess2"/>
    <dgm:cxn modelId="{F6780582-3CC5-4037-8ACC-3D6E0E5C63E5}" srcId="{51054170-F61F-475C-8308-E1B89AEFFBAF}" destId="{A5D60D77-2DB1-463E-BF74-5940F1090516}" srcOrd="0" destOrd="0" parTransId="{0355F296-00A1-4C28-B7A6-FD425E661F4F}" sibTransId="{2748B8E6-B636-489D-A892-85AF0D282A74}"/>
    <dgm:cxn modelId="{C11472A2-5F1D-4A7A-B923-E1138C058587}" srcId="{51054170-F61F-475C-8308-E1B89AEFFBAF}" destId="{04280016-118F-4481-B10E-356885A8C9D3}" srcOrd="1" destOrd="0" parTransId="{9C20F5E3-ECC7-4290-ADFD-EB9FDCBF5668}" sibTransId="{F64D0285-A439-4C82-B7DE-97D79ABBC9FF}"/>
    <dgm:cxn modelId="{23B0CDA7-3335-48B0-BDC9-622C620E634B}" type="presOf" srcId="{A5D60D77-2DB1-463E-BF74-5940F1090516}" destId="{F5E95B1E-1BB1-4226-8FAC-E7C24327899F}" srcOrd="0" destOrd="0" presId="urn:microsoft.com/office/officeart/2005/8/layout/lProcess2"/>
    <dgm:cxn modelId="{31D66BBE-8C36-430D-BC0A-E9B904167865}" srcId="{7381DD63-B484-45E2-9AFA-EE14F02B184C}" destId="{51054170-F61F-475C-8308-E1B89AEFFBAF}" srcOrd="0" destOrd="0" parTransId="{B5D73F4B-305E-46FD-B023-E285D3F33CB8}" sibTransId="{7182FA56-35C9-40D3-B983-38C767B780F2}"/>
    <dgm:cxn modelId="{7F3276F3-CFAE-4EF6-B1CF-F1AE92A82121}" type="presOf" srcId="{51054170-F61F-475C-8308-E1B89AEFFBAF}" destId="{A6D8D794-C0ED-49E3-AB55-F833782ABD34}" srcOrd="0" destOrd="0" presId="urn:microsoft.com/office/officeart/2005/8/layout/lProcess2"/>
    <dgm:cxn modelId="{B64DBEA2-DC88-4B29-8893-61A20F058C0E}" type="presParOf" srcId="{A598EF50-2AAF-4EF7-B57B-3648A9FBBF7F}" destId="{83378AE7-F4F0-416B-A963-C68C64BD98EB}" srcOrd="0" destOrd="0" presId="urn:microsoft.com/office/officeart/2005/8/layout/lProcess2"/>
    <dgm:cxn modelId="{8442092B-CB27-4B03-A6D6-E86C8D14DC86}" type="presParOf" srcId="{83378AE7-F4F0-416B-A963-C68C64BD98EB}" destId="{A6D8D794-C0ED-49E3-AB55-F833782ABD34}" srcOrd="0" destOrd="0" presId="urn:microsoft.com/office/officeart/2005/8/layout/lProcess2"/>
    <dgm:cxn modelId="{EFC28FC7-9AB9-45D4-BB94-B6A5FF7E9B8D}" type="presParOf" srcId="{83378AE7-F4F0-416B-A963-C68C64BD98EB}" destId="{61BE8EC0-54E0-4037-A430-238D7BD4378F}" srcOrd="1" destOrd="0" presId="urn:microsoft.com/office/officeart/2005/8/layout/lProcess2"/>
    <dgm:cxn modelId="{53CC8701-5DCB-4AE0-AD17-8681FC62D587}" type="presParOf" srcId="{83378AE7-F4F0-416B-A963-C68C64BD98EB}" destId="{628F08D3-BD3B-43C7-BB42-9EAAB25C1A54}" srcOrd="2" destOrd="0" presId="urn:microsoft.com/office/officeart/2005/8/layout/lProcess2"/>
    <dgm:cxn modelId="{261F627E-71DB-43E6-BF4A-3C27EC6B32DA}" type="presParOf" srcId="{628F08D3-BD3B-43C7-BB42-9EAAB25C1A54}" destId="{B6B111C4-BA6C-4F59-A62F-8A1CCB7C2F44}" srcOrd="0" destOrd="0" presId="urn:microsoft.com/office/officeart/2005/8/layout/lProcess2"/>
    <dgm:cxn modelId="{2E7CF5F3-E47D-45CB-A135-05FEFC54AA70}" type="presParOf" srcId="{B6B111C4-BA6C-4F59-A62F-8A1CCB7C2F44}" destId="{F5E95B1E-1BB1-4226-8FAC-E7C24327899F}" srcOrd="0" destOrd="0" presId="urn:microsoft.com/office/officeart/2005/8/layout/lProcess2"/>
    <dgm:cxn modelId="{61ED78FF-BCDA-4A94-ACEA-4B3B938362BE}" type="presParOf" srcId="{B6B111C4-BA6C-4F59-A62F-8A1CCB7C2F44}" destId="{97CF87EC-D7B8-4E6F-A15C-413A54EEF770}" srcOrd="1" destOrd="0" presId="urn:microsoft.com/office/officeart/2005/8/layout/lProcess2"/>
    <dgm:cxn modelId="{CB8BCED6-585F-4B5C-BFCD-7E0760F34D96}" type="presParOf" srcId="{B6B111C4-BA6C-4F59-A62F-8A1CCB7C2F44}" destId="{7CBAB3BD-863D-4E52-83DF-2E6297E5E3F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81DD63-B484-45E2-9AFA-EE14F02B184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054170-F61F-475C-8308-E1B89AEFFBAF}">
      <dgm:prSet phldrT="[Testo]" custT="1"/>
      <dgm:spPr/>
      <dgm:t>
        <a:bodyPr/>
        <a:lstStyle/>
        <a:p>
          <a:r>
            <a:rPr lang="it-IT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Le difficoltà incontrate, anche in relazione all’adeguatezza della tua preparazione, con riferimento alla tua formazione scolastica</a:t>
          </a:r>
          <a:endParaRPr lang="it-IT" sz="2800" dirty="0">
            <a:solidFill>
              <a:schemeClr val="tx1"/>
            </a:solidFill>
          </a:endParaRPr>
        </a:p>
      </dgm:t>
    </dgm:pt>
    <dgm:pt modelId="{B5D73F4B-305E-46FD-B023-E285D3F33CB8}" type="parTrans" cxnId="{31D66BBE-8C36-430D-BC0A-E9B904167865}">
      <dgm:prSet/>
      <dgm:spPr/>
      <dgm:t>
        <a:bodyPr/>
        <a:lstStyle/>
        <a:p>
          <a:endParaRPr lang="it-IT"/>
        </a:p>
      </dgm:t>
    </dgm:pt>
    <dgm:pt modelId="{7182FA56-35C9-40D3-B983-38C767B780F2}" type="sibTrans" cxnId="{31D66BBE-8C36-430D-BC0A-E9B904167865}">
      <dgm:prSet/>
      <dgm:spPr/>
      <dgm:t>
        <a:bodyPr/>
        <a:lstStyle/>
        <a:p>
          <a:endParaRPr lang="it-IT"/>
        </a:p>
      </dgm:t>
    </dgm:pt>
    <dgm:pt modelId="{BF5685F5-614C-4D52-95FD-8C618548B8BF}">
      <dgm:prSet phldrT="[Testo]" phldr="1"/>
      <dgm:spPr/>
      <dgm:t>
        <a:bodyPr/>
        <a:lstStyle/>
        <a:p>
          <a:endParaRPr lang="it-IT" sz="1400"/>
        </a:p>
      </dgm:t>
    </dgm:pt>
    <dgm:pt modelId="{AE17B5C2-92D2-4D3B-9CBB-695055022155}" type="parTrans" cxnId="{A2ECCB4A-AB00-48A0-90BE-09A05604AA71}">
      <dgm:prSet/>
      <dgm:spPr/>
      <dgm:t>
        <a:bodyPr/>
        <a:lstStyle/>
        <a:p>
          <a:endParaRPr lang="it-IT"/>
        </a:p>
      </dgm:t>
    </dgm:pt>
    <dgm:pt modelId="{7CFB777E-2E34-462B-8397-75708FD1FFD9}" type="sibTrans" cxnId="{A2ECCB4A-AB00-48A0-90BE-09A05604AA71}">
      <dgm:prSet/>
      <dgm:spPr/>
      <dgm:t>
        <a:bodyPr/>
        <a:lstStyle/>
        <a:p>
          <a:endParaRPr lang="it-IT"/>
        </a:p>
      </dgm:t>
    </dgm:pt>
    <dgm:pt modelId="{92A192C1-7099-4B6B-80BE-8C3C6F1222F8}">
      <dgm:prSet phldrT="[Testo]" phldr="1"/>
      <dgm:spPr/>
      <dgm:t>
        <a:bodyPr/>
        <a:lstStyle/>
        <a:p>
          <a:endParaRPr lang="it-IT" sz="1400"/>
        </a:p>
      </dgm:t>
    </dgm:pt>
    <dgm:pt modelId="{36AEA08A-B958-449C-91C0-789F4B2659F9}" type="parTrans" cxnId="{508697AE-C757-4A3C-8696-475AE0EB1F2D}">
      <dgm:prSet/>
      <dgm:spPr/>
      <dgm:t>
        <a:bodyPr/>
        <a:lstStyle/>
        <a:p>
          <a:endParaRPr lang="it-IT"/>
        </a:p>
      </dgm:t>
    </dgm:pt>
    <dgm:pt modelId="{B22DC0D2-E05B-47D3-86B0-F0B250318715}" type="sibTrans" cxnId="{508697AE-C757-4A3C-8696-475AE0EB1F2D}">
      <dgm:prSet/>
      <dgm:spPr/>
      <dgm:t>
        <a:bodyPr/>
        <a:lstStyle/>
        <a:p>
          <a:endParaRPr lang="it-IT"/>
        </a:p>
      </dgm:t>
    </dgm:pt>
    <dgm:pt modelId="{A598EF50-2AAF-4EF7-B57B-3648A9FBBF7F}" type="pres">
      <dgm:prSet presAssocID="{7381DD63-B484-45E2-9AFA-EE14F02B184C}" presName="theList" presStyleCnt="0">
        <dgm:presLayoutVars>
          <dgm:dir/>
          <dgm:animLvl val="lvl"/>
          <dgm:resizeHandles val="exact"/>
        </dgm:presLayoutVars>
      </dgm:prSet>
      <dgm:spPr/>
    </dgm:pt>
    <dgm:pt modelId="{83378AE7-F4F0-416B-A963-C68C64BD98EB}" type="pres">
      <dgm:prSet presAssocID="{51054170-F61F-475C-8308-E1B89AEFFBAF}" presName="compNode" presStyleCnt="0"/>
      <dgm:spPr/>
    </dgm:pt>
    <dgm:pt modelId="{A6D8D794-C0ED-49E3-AB55-F833782ABD34}" type="pres">
      <dgm:prSet presAssocID="{51054170-F61F-475C-8308-E1B89AEFFBAF}" presName="aNode" presStyleLbl="bgShp" presStyleIdx="0" presStyleCnt="1"/>
      <dgm:spPr/>
    </dgm:pt>
    <dgm:pt modelId="{61BE8EC0-54E0-4037-A430-238D7BD4378F}" type="pres">
      <dgm:prSet presAssocID="{51054170-F61F-475C-8308-E1B89AEFFBAF}" presName="textNode" presStyleLbl="bgShp" presStyleIdx="0" presStyleCnt="1"/>
      <dgm:spPr/>
    </dgm:pt>
    <dgm:pt modelId="{628F08D3-BD3B-43C7-BB42-9EAAB25C1A54}" type="pres">
      <dgm:prSet presAssocID="{51054170-F61F-475C-8308-E1B89AEFFBAF}" presName="compChildNode" presStyleCnt="0"/>
      <dgm:spPr/>
    </dgm:pt>
    <dgm:pt modelId="{B6B111C4-BA6C-4F59-A62F-8A1CCB7C2F44}" type="pres">
      <dgm:prSet presAssocID="{51054170-F61F-475C-8308-E1B89AEFFBAF}" presName="theInnerList" presStyleCnt="0"/>
      <dgm:spPr/>
    </dgm:pt>
    <dgm:pt modelId="{93C47B2D-8988-4BAA-AB38-7E41F371FEF8}" type="pres">
      <dgm:prSet presAssocID="{BF5685F5-614C-4D52-95FD-8C618548B8BF}" presName="childNode" presStyleLbl="node1" presStyleIdx="0" presStyleCnt="2">
        <dgm:presLayoutVars>
          <dgm:bulletEnabled val="1"/>
        </dgm:presLayoutVars>
      </dgm:prSet>
      <dgm:spPr/>
    </dgm:pt>
    <dgm:pt modelId="{A03B75C0-CEEC-4C2D-A841-006A8AF147A5}" type="pres">
      <dgm:prSet presAssocID="{BF5685F5-614C-4D52-95FD-8C618548B8BF}" presName="aSpace2" presStyleCnt="0"/>
      <dgm:spPr/>
    </dgm:pt>
    <dgm:pt modelId="{A19A074A-9766-42F9-9717-CE944AE54398}" type="pres">
      <dgm:prSet presAssocID="{92A192C1-7099-4B6B-80BE-8C3C6F1222F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A2ECCB4A-AB00-48A0-90BE-09A05604AA71}" srcId="{51054170-F61F-475C-8308-E1B89AEFFBAF}" destId="{BF5685F5-614C-4D52-95FD-8C618548B8BF}" srcOrd="0" destOrd="0" parTransId="{AE17B5C2-92D2-4D3B-9CBB-695055022155}" sibTransId="{7CFB777E-2E34-462B-8397-75708FD1FFD9}"/>
    <dgm:cxn modelId="{E5838D54-ED00-40FD-888B-3DD804C5EE93}" type="presOf" srcId="{51054170-F61F-475C-8308-E1B89AEFFBAF}" destId="{61BE8EC0-54E0-4037-A430-238D7BD4378F}" srcOrd="1" destOrd="0" presId="urn:microsoft.com/office/officeart/2005/8/layout/lProcess2"/>
    <dgm:cxn modelId="{7DA0805A-EA93-4D3B-900D-45D86CE1C275}" type="presOf" srcId="{7381DD63-B484-45E2-9AFA-EE14F02B184C}" destId="{A598EF50-2AAF-4EF7-B57B-3648A9FBBF7F}" srcOrd="0" destOrd="0" presId="urn:microsoft.com/office/officeart/2005/8/layout/lProcess2"/>
    <dgm:cxn modelId="{508697AE-C757-4A3C-8696-475AE0EB1F2D}" srcId="{51054170-F61F-475C-8308-E1B89AEFFBAF}" destId="{92A192C1-7099-4B6B-80BE-8C3C6F1222F8}" srcOrd="1" destOrd="0" parTransId="{36AEA08A-B958-449C-91C0-789F4B2659F9}" sibTransId="{B22DC0D2-E05B-47D3-86B0-F0B250318715}"/>
    <dgm:cxn modelId="{EE43CAB6-46F4-401E-ABA0-1E57DFDE898B}" type="presOf" srcId="{BF5685F5-614C-4D52-95FD-8C618548B8BF}" destId="{93C47B2D-8988-4BAA-AB38-7E41F371FEF8}" srcOrd="0" destOrd="0" presId="urn:microsoft.com/office/officeart/2005/8/layout/lProcess2"/>
    <dgm:cxn modelId="{31D66BBE-8C36-430D-BC0A-E9B904167865}" srcId="{7381DD63-B484-45E2-9AFA-EE14F02B184C}" destId="{51054170-F61F-475C-8308-E1B89AEFFBAF}" srcOrd="0" destOrd="0" parTransId="{B5D73F4B-305E-46FD-B023-E285D3F33CB8}" sibTransId="{7182FA56-35C9-40D3-B983-38C767B780F2}"/>
    <dgm:cxn modelId="{37287BC3-7545-44BF-B660-56A13D6BD174}" type="presOf" srcId="{92A192C1-7099-4B6B-80BE-8C3C6F1222F8}" destId="{A19A074A-9766-42F9-9717-CE944AE54398}" srcOrd="0" destOrd="0" presId="urn:microsoft.com/office/officeart/2005/8/layout/lProcess2"/>
    <dgm:cxn modelId="{7F3276F3-CFAE-4EF6-B1CF-F1AE92A82121}" type="presOf" srcId="{51054170-F61F-475C-8308-E1B89AEFFBAF}" destId="{A6D8D794-C0ED-49E3-AB55-F833782ABD34}" srcOrd="0" destOrd="0" presId="urn:microsoft.com/office/officeart/2005/8/layout/lProcess2"/>
    <dgm:cxn modelId="{B64DBEA2-DC88-4B29-8893-61A20F058C0E}" type="presParOf" srcId="{A598EF50-2AAF-4EF7-B57B-3648A9FBBF7F}" destId="{83378AE7-F4F0-416B-A963-C68C64BD98EB}" srcOrd="0" destOrd="0" presId="urn:microsoft.com/office/officeart/2005/8/layout/lProcess2"/>
    <dgm:cxn modelId="{8442092B-CB27-4B03-A6D6-E86C8D14DC86}" type="presParOf" srcId="{83378AE7-F4F0-416B-A963-C68C64BD98EB}" destId="{A6D8D794-C0ED-49E3-AB55-F833782ABD34}" srcOrd="0" destOrd="0" presId="urn:microsoft.com/office/officeart/2005/8/layout/lProcess2"/>
    <dgm:cxn modelId="{EFC28FC7-9AB9-45D4-BB94-B6A5FF7E9B8D}" type="presParOf" srcId="{83378AE7-F4F0-416B-A963-C68C64BD98EB}" destId="{61BE8EC0-54E0-4037-A430-238D7BD4378F}" srcOrd="1" destOrd="0" presId="urn:microsoft.com/office/officeart/2005/8/layout/lProcess2"/>
    <dgm:cxn modelId="{53CC8701-5DCB-4AE0-AD17-8681FC62D587}" type="presParOf" srcId="{83378AE7-F4F0-416B-A963-C68C64BD98EB}" destId="{628F08D3-BD3B-43C7-BB42-9EAAB25C1A54}" srcOrd="2" destOrd="0" presId="urn:microsoft.com/office/officeart/2005/8/layout/lProcess2"/>
    <dgm:cxn modelId="{261F627E-71DB-43E6-BF4A-3C27EC6B32DA}" type="presParOf" srcId="{628F08D3-BD3B-43C7-BB42-9EAAB25C1A54}" destId="{B6B111C4-BA6C-4F59-A62F-8A1CCB7C2F44}" srcOrd="0" destOrd="0" presId="urn:microsoft.com/office/officeart/2005/8/layout/lProcess2"/>
    <dgm:cxn modelId="{2E436D41-3EF1-4A1D-8C25-750A2DF6D56E}" type="presParOf" srcId="{B6B111C4-BA6C-4F59-A62F-8A1CCB7C2F44}" destId="{93C47B2D-8988-4BAA-AB38-7E41F371FEF8}" srcOrd="0" destOrd="0" presId="urn:microsoft.com/office/officeart/2005/8/layout/lProcess2"/>
    <dgm:cxn modelId="{9D5F4618-13F0-40BF-A4EC-A263D147552D}" type="presParOf" srcId="{B6B111C4-BA6C-4F59-A62F-8A1CCB7C2F44}" destId="{A03B75C0-CEEC-4C2D-A841-006A8AF147A5}" srcOrd="1" destOrd="0" presId="urn:microsoft.com/office/officeart/2005/8/layout/lProcess2"/>
    <dgm:cxn modelId="{71897613-9339-4E11-8E0C-C2CC3F23D930}" type="presParOf" srcId="{B6B111C4-BA6C-4F59-A62F-8A1CCB7C2F44}" destId="{A19A074A-9766-42F9-9717-CE944AE5439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304AAC-608E-4F59-A4C4-51A9DDF1E1A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861910-E06B-468B-A212-16CB18AFEC6E}">
      <dgm:prSet phldrT="[Testo]"/>
      <dgm:spPr/>
      <dgm:t>
        <a:bodyPr/>
        <a:lstStyle/>
        <a:p>
          <a:r>
            <a:rPr lang="it-IT" dirty="0"/>
            <a:t>Il legame dell’esperienza fatta con le tue scelte future, in particolare con riferimento agli apprendimenti che hai acquisito (anche riguardanti la conoscenza del territorio, delle sue vocazioni e alla loro coerenza con la scelta di percorsi di studio ulteriori - ITS, Università - e/o di ambiti lavorativi).</a:t>
          </a:r>
          <a:endParaRPr lang="it-IT" strike="sngStrike" baseline="0" dirty="0"/>
        </a:p>
      </dgm:t>
    </dgm:pt>
    <dgm:pt modelId="{2D3BE7FF-EF9B-4552-96A3-10A70329DCA1}" type="parTrans" cxnId="{671908AC-1327-4660-87EB-7B934AECD0C2}">
      <dgm:prSet/>
      <dgm:spPr/>
      <dgm:t>
        <a:bodyPr/>
        <a:lstStyle/>
        <a:p>
          <a:endParaRPr lang="it-IT"/>
        </a:p>
      </dgm:t>
    </dgm:pt>
    <dgm:pt modelId="{0C505805-D370-495E-8511-D57D92B4D077}" type="sibTrans" cxnId="{671908AC-1327-4660-87EB-7B934AECD0C2}">
      <dgm:prSet/>
      <dgm:spPr/>
      <dgm:t>
        <a:bodyPr/>
        <a:lstStyle/>
        <a:p>
          <a:endParaRPr lang="it-IT"/>
        </a:p>
      </dgm:t>
    </dgm:pt>
    <dgm:pt modelId="{C1228BFA-1D28-44F9-84A1-3C1CD2B8ECFD}">
      <dgm:prSet phldrT="[Testo]"/>
      <dgm:spPr/>
      <dgm:t>
        <a:bodyPr/>
        <a:lstStyle/>
        <a:p>
          <a:r>
            <a:rPr lang="it-IT" dirty="0"/>
            <a:t>Testo</a:t>
          </a:r>
        </a:p>
      </dgm:t>
    </dgm:pt>
    <dgm:pt modelId="{DCC9B4AA-4F32-4168-96B5-75F9575050A8}" type="parTrans" cxnId="{295256C0-C10F-4FBD-B3E7-59140D23F262}">
      <dgm:prSet/>
      <dgm:spPr/>
      <dgm:t>
        <a:bodyPr/>
        <a:lstStyle/>
        <a:p>
          <a:endParaRPr lang="it-IT"/>
        </a:p>
      </dgm:t>
    </dgm:pt>
    <dgm:pt modelId="{7FD0B9BC-506B-400C-B1EB-467BDC3E3D4C}" type="sibTrans" cxnId="{295256C0-C10F-4FBD-B3E7-59140D23F262}">
      <dgm:prSet/>
      <dgm:spPr/>
      <dgm:t>
        <a:bodyPr/>
        <a:lstStyle/>
        <a:p>
          <a:endParaRPr lang="it-IT"/>
        </a:p>
      </dgm:t>
    </dgm:pt>
    <dgm:pt modelId="{A25FEC79-B312-4C2D-8C56-039D4AA19490}">
      <dgm:prSet phldrT="[Testo]"/>
      <dgm:spPr/>
      <dgm:t>
        <a:bodyPr/>
        <a:lstStyle/>
        <a:p>
          <a:r>
            <a:rPr lang="it-IT" dirty="0"/>
            <a:t>Testo</a:t>
          </a:r>
        </a:p>
      </dgm:t>
    </dgm:pt>
    <dgm:pt modelId="{E58A9818-F4E9-45AE-BDAB-875342422052}" type="parTrans" cxnId="{B666BACD-AA06-43D3-87E6-5A93FC1CCED5}">
      <dgm:prSet/>
      <dgm:spPr/>
      <dgm:t>
        <a:bodyPr/>
        <a:lstStyle/>
        <a:p>
          <a:endParaRPr lang="it-IT"/>
        </a:p>
      </dgm:t>
    </dgm:pt>
    <dgm:pt modelId="{A20D4923-6A1F-4986-952C-F6832990595C}" type="sibTrans" cxnId="{B666BACD-AA06-43D3-87E6-5A93FC1CCED5}">
      <dgm:prSet/>
      <dgm:spPr/>
      <dgm:t>
        <a:bodyPr/>
        <a:lstStyle/>
        <a:p>
          <a:endParaRPr lang="it-IT"/>
        </a:p>
      </dgm:t>
    </dgm:pt>
    <dgm:pt modelId="{572E266C-7DED-4A5E-9A70-7404AF5CE9D5}" type="pres">
      <dgm:prSet presAssocID="{34304AAC-608E-4F59-A4C4-51A9DDF1E1A6}" presName="diagram" presStyleCnt="0">
        <dgm:presLayoutVars>
          <dgm:dir/>
          <dgm:animLvl val="lvl"/>
          <dgm:resizeHandles val="exact"/>
        </dgm:presLayoutVars>
      </dgm:prSet>
      <dgm:spPr/>
    </dgm:pt>
    <dgm:pt modelId="{E6B9F087-ABC3-49D8-A33A-18D2E3789194}" type="pres">
      <dgm:prSet presAssocID="{14861910-E06B-468B-A212-16CB18AFEC6E}" presName="compNode" presStyleCnt="0"/>
      <dgm:spPr/>
    </dgm:pt>
    <dgm:pt modelId="{5DB1C563-4F6F-4C92-B76A-4063A57D4F74}" type="pres">
      <dgm:prSet presAssocID="{14861910-E06B-468B-A212-16CB18AFEC6E}" presName="childRect" presStyleLbl="bgAcc1" presStyleIdx="0" presStyleCnt="1" custScaleX="203955">
        <dgm:presLayoutVars>
          <dgm:bulletEnabled val="1"/>
        </dgm:presLayoutVars>
      </dgm:prSet>
      <dgm:spPr/>
    </dgm:pt>
    <dgm:pt modelId="{674D1EA0-9FF6-4B14-905B-FFC6FA9714AD}" type="pres">
      <dgm:prSet presAssocID="{14861910-E06B-468B-A212-16CB18AFEC6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0F38E01-EEEF-4C23-9265-06A5258BC3AC}" type="pres">
      <dgm:prSet presAssocID="{14861910-E06B-468B-A212-16CB18AFEC6E}" presName="parentRect" presStyleLbl="alignNode1" presStyleIdx="0" presStyleCnt="1" custScaleX="205482"/>
      <dgm:spPr/>
    </dgm:pt>
    <dgm:pt modelId="{32557192-0F12-44AB-AC1E-54EB465AF47D}" type="pres">
      <dgm:prSet presAssocID="{14861910-E06B-468B-A212-16CB18AFEC6E}" presName="adorn" presStyleLbl="fgAccFollowNode1" presStyleIdx="0" presStyleCnt="1" custScaleX="68620" custScaleY="68622" custLinFactX="17361" custLinFactNeighborX="100000" custLinFactNeighborY="-17638"/>
      <dgm:spPr/>
    </dgm:pt>
  </dgm:ptLst>
  <dgm:cxnLst>
    <dgm:cxn modelId="{02C7B008-B6C1-4D90-83BC-830194E51827}" type="presOf" srcId="{C1228BFA-1D28-44F9-84A1-3C1CD2B8ECFD}" destId="{5DB1C563-4F6F-4C92-B76A-4063A57D4F74}" srcOrd="0" destOrd="0" presId="urn:microsoft.com/office/officeart/2005/8/layout/bList2"/>
    <dgm:cxn modelId="{9F336A5B-05A6-4FA7-A668-D6C4E07DAC5D}" type="presOf" srcId="{34304AAC-608E-4F59-A4C4-51A9DDF1E1A6}" destId="{572E266C-7DED-4A5E-9A70-7404AF5CE9D5}" srcOrd="0" destOrd="0" presId="urn:microsoft.com/office/officeart/2005/8/layout/bList2"/>
    <dgm:cxn modelId="{DE647E9E-927E-4950-9C4D-4B716D7D0478}" type="presOf" srcId="{14861910-E06B-468B-A212-16CB18AFEC6E}" destId="{674D1EA0-9FF6-4B14-905B-FFC6FA9714AD}" srcOrd="0" destOrd="0" presId="urn:microsoft.com/office/officeart/2005/8/layout/bList2"/>
    <dgm:cxn modelId="{671908AC-1327-4660-87EB-7B934AECD0C2}" srcId="{34304AAC-608E-4F59-A4C4-51A9DDF1E1A6}" destId="{14861910-E06B-468B-A212-16CB18AFEC6E}" srcOrd="0" destOrd="0" parTransId="{2D3BE7FF-EF9B-4552-96A3-10A70329DCA1}" sibTransId="{0C505805-D370-495E-8511-D57D92B4D077}"/>
    <dgm:cxn modelId="{9FB175AD-D759-4B5E-A766-49E6F25D63E3}" type="presOf" srcId="{14861910-E06B-468B-A212-16CB18AFEC6E}" destId="{D0F38E01-EEEF-4C23-9265-06A5258BC3AC}" srcOrd="1" destOrd="0" presId="urn:microsoft.com/office/officeart/2005/8/layout/bList2"/>
    <dgm:cxn modelId="{295256C0-C10F-4FBD-B3E7-59140D23F262}" srcId="{14861910-E06B-468B-A212-16CB18AFEC6E}" destId="{C1228BFA-1D28-44F9-84A1-3C1CD2B8ECFD}" srcOrd="0" destOrd="0" parTransId="{DCC9B4AA-4F32-4168-96B5-75F9575050A8}" sibTransId="{7FD0B9BC-506B-400C-B1EB-467BDC3E3D4C}"/>
    <dgm:cxn modelId="{B666BACD-AA06-43D3-87E6-5A93FC1CCED5}" srcId="{14861910-E06B-468B-A212-16CB18AFEC6E}" destId="{A25FEC79-B312-4C2D-8C56-039D4AA19490}" srcOrd="1" destOrd="0" parTransId="{E58A9818-F4E9-45AE-BDAB-875342422052}" sibTransId="{A20D4923-6A1F-4986-952C-F6832990595C}"/>
    <dgm:cxn modelId="{11E01BDD-70C2-4DB5-B551-3252C2D4F74F}" type="presOf" srcId="{A25FEC79-B312-4C2D-8C56-039D4AA19490}" destId="{5DB1C563-4F6F-4C92-B76A-4063A57D4F74}" srcOrd="0" destOrd="1" presId="urn:microsoft.com/office/officeart/2005/8/layout/bList2"/>
    <dgm:cxn modelId="{175958B6-6BC6-49EF-932F-E2CCA850702D}" type="presParOf" srcId="{572E266C-7DED-4A5E-9A70-7404AF5CE9D5}" destId="{E6B9F087-ABC3-49D8-A33A-18D2E3789194}" srcOrd="0" destOrd="0" presId="urn:microsoft.com/office/officeart/2005/8/layout/bList2"/>
    <dgm:cxn modelId="{6BD1BF43-12E8-498B-B5CE-BF4732707544}" type="presParOf" srcId="{E6B9F087-ABC3-49D8-A33A-18D2E3789194}" destId="{5DB1C563-4F6F-4C92-B76A-4063A57D4F74}" srcOrd="0" destOrd="0" presId="urn:microsoft.com/office/officeart/2005/8/layout/bList2"/>
    <dgm:cxn modelId="{9BB10048-E3B5-4889-98C1-3BFF3E9B02B5}" type="presParOf" srcId="{E6B9F087-ABC3-49D8-A33A-18D2E3789194}" destId="{674D1EA0-9FF6-4B14-905B-FFC6FA9714AD}" srcOrd="1" destOrd="0" presId="urn:microsoft.com/office/officeart/2005/8/layout/bList2"/>
    <dgm:cxn modelId="{BACC8F80-BDCA-4DC1-8CD2-9331BE64D2D2}" type="presParOf" srcId="{E6B9F087-ABC3-49D8-A33A-18D2E3789194}" destId="{D0F38E01-EEEF-4C23-9265-06A5258BC3AC}" srcOrd="2" destOrd="0" presId="urn:microsoft.com/office/officeart/2005/8/layout/bList2"/>
    <dgm:cxn modelId="{168A6F37-88A0-42BD-A09A-6C82853D3116}" type="presParOf" srcId="{E6B9F087-ABC3-49D8-A33A-18D2E3789194}" destId="{32557192-0F12-44AB-AC1E-54EB465AF47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14A943-D097-430A-9B1B-4C549FEF08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6CE5F3-2A0B-4A0E-99D3-6862B742EECF}">
      <dgm:prSet phldrT="[Testo]" custT="1"/>
      <dgm:spPr/>
      <dgm:t>
        <a:bodyPr/>
        <a:lstStyle/>
        <a:p>
          <a:pPr algn="ctr"/>
          <a:r>
            <a:rPr lang="it-IT" sz="2400" dirty="0"/>
            <a:t>Sintetizza il valore formativo complessivo della tua esperienza</a:t>
          </a:r>
          <a:endParaRPr lang="it-IT" sz="2400" strike="sngStrike" baseline="0" dirty="0"/>
        </a:p>
      </dgm:t>
    </dgm:pt>
    <dgm:pt modelId="{7AFFA56A-2D86-460A-9B22-FF95AAEFCBBC}" type="parTrans" cxnId="{3A8FB997-97AE-43FA-A743-42183334306E}">
      <dgm:prSet/>
      <dgm:spPr/>
      <dgm:t>
        <a:bodyPr/>
        <a:lstStyle/>
        <a:p>
          <a:endParaRPr lang="it-IT"/>
        </a:p>
      </dgm:t>
    </dgm:pt>
    <dgm:pt modelId="{0639EF3A-2126-4B25-B8E3-33710DC966A4}" type="sibTrans" cxnId="{3A8FB997-97AE-43FA-A743-42183334306E}">
      <dgm:prSet/>
      <dgm:spPr/>
      <dgm:t>
        <a:bodyPr/>
        <a:lstStyle/>
        <a:p>
          <a:endParaRPr lang="it-IT"/>
        </a:p>
      </dgm:t>
    </dgm:pt>
    <dgm:pt modelId="{DEA60F2E-78CF-4E2D-9E12-EE2A389C5AD7}">
      <dgm:prSet phldrT="[Testo]" phldr="1"/>
      <dgm:spPr/>
      <dgm:t>
        <a:bodyPr/>
        <a:lstStyle/>
        <a:p>
          <a:endParaRPr lang="it-IT"/>
        </a:p>
      </dgm:t>
    </dgm:pt>
    <dgm:pt modelId="{0D56BF5D-65E8-4390-B46A-FF65D5FB0B3C}" type="parTrans" cxnId="{89849A56-FE4A-4A03-B88A-981391F5AC1A}">
      <dgm:prSet/>
      <dgm:spPr/>
      <dgm:t>
        <a:bodyPr/>
        <a:lstStyle/>
        <a:p>
          <a:endParaRPr lang="it-IT"/>
        </a:p>
      </dgm:t>
    </dgm:pt>
    <dgm:pt modelId="{9A798690-FF07-4466-9DAA-8092A70FBACB}" type="sibTrans" cxnId="{89849A56-FE4A-4A03-B88A-981391F5AC1A}">
      <dgm:prSet/>
      <dgm:spPr/>
      <dgm:t>
        <a:bodyPr/>
        <a:lstStyle/>
        <a:p>
          <a:endParaRPr lang="it-IT"/>
        </a:p>
      </dgm:t>
    </dgm:pt>
    <dgm:pt modelId="{818413DE-846F-44DC-BC45-5236CCE742BF}" type="pres">
      <dgm:prSet presAssocID="{B514A943-D097-430A-9B1B-4C549FEF0875}" presName="linear" presStyleCnt="0">
        <dgm:presLayoutVars>
          <dgm:animLvl val="lvl"/>
          <dgm:resizeHandles val="exact"/>
        </dgm:presLayoutVars>
      </dgm:prSet>
      <dgm:spPr/>
    </dgm:pt>
    <dgm:pt modelId="{682D4B7A-EC42-4852-853F-78F1633328EA}" type="pres">
      <dgm:prSet presAssocID="{1F6CE5F3-2A0B-4A0E-99D3-6862B742EEC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5AEBD2-41FE-4C95-81A1-E10BC0C21DFB}" type="pres">
      <dgm:prSet presAssocID="{1F6CE5F3-2A0B-4A0E-99D3-6862B742EECF}" presName="childText" presStyleLbl="revTx" presStyleIdx="0" presStyleCnt="1" custScaleY="598452">
        <dgm:presLayoutVars>
          <dgm:bulletEnabled val="1"/>
        </dgm:presLayoutVars>
      </dgm:prSet>
      <dgm:spPr/>
    </dgm:pt>
  </dgm:ptLst>
  <dgm:cxnLst>
    <dgm:cxn modelId="{FF7AF01C-975A-4FF1-A9B5-0C8FD0330486}" type="presOf" srcId="{DEA60F2E-78CF-4E2D-9E12-EE2A389C5AD7}" destId="{0E5AEBD2-41FE-4C95-81A1-E10BC0C21DFB}" srcOrd="0" destOrd="0" presId="urn:microsoft.com/office/officeart/2005/8/layout/vList2"/>
    <dgm:cxn modelId="{72EC794C-C817-41E3-8BB4-23025BCC3E90}" type="presOf" srcId="{B514A943-D097-430A-9B1B-4C549FEF0875}" destId="{818413DE-846F-44DC-BC45-5236CCE742BF}" srcOrd="0" destOrd="0" presId="urn:microsoft.com/office/officeart/2005/8/layout/vList2"/>
    <dgm:cxn modelId="{89849A56-FE4A-4A03-B88A-981391F5AC1A}" srcId="{1F6CE5F3-2A0B-4A0E-99D3-6862B742EECF}" destId="{DEA60F2E-78CF-4E2D-9E12-EE2A389C5AD7}" srcOrd="0" destOrd="0" parTransId="{0D56BF5D-65E8-4390-B46A-FF65D5FB0B3C}" sibTransId="{9A798690-FF07-4466-9DAA-8092A70FBACB}"/>
    <dgm:cxn modelId="{3A8FB997-97AE-43FA-A743-42183334306E}" srcId="{B514A943-D097-430A-9B1B-4C549FEF0875}" destId="{1F6CE5F3-2A0B-4A0E-99D3-6862B742EECF}" srcOrd="0" destOrd="0" parTransId="{7AFFA56A-2D86-460A-9B22-FF95AAEFCBBC}" sibTransId="{0639EF3A-2126-4B25-B8E3-33710DC966A4}"/>
    <dgm:cxn modelId="{A99E9FF9-EF64-43C7-ABCA-F08D5FB4DBE8}" type="presOf" srcId="{1F6CE5F3-2A0B-4A0E-99D3-6862B742EECF}" destId="{682D4B7A-EC42-4852-853F-78F1633328EA}" srcOrd="0" destOrd="0" presId="urn:microsoft.com/office/officeart/2005/8/layout/vList2"/>
    <dgm:cxn modelId="{09BFEC21-0EC0-481F-A1CA-FC6652262BA5}" type="presParOf" srcId="{818413DE-846F-44DC-BC45-5236CCE742BF}" destId="{682D4B7A-EC42-4852-853F-78F1633328EA}" srcOrd="0" destOrd="0" presId="urn:microsoft.com/office/officeart/2005/8/layout/vList2"/>
    <dgm:cxn modelId="{F310BEEB-C99B-40AB-A0A3-D4E832B50680}" type="presParOf" srcId="{818413DE-846F-44DC-BC45-5236CCE742BF}" destId="{0E5AEBD2-41FE-4C95-81A1-E10BC0C21D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02A0E-D9D5-4903-A2D4-27590C66DB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7BF44B-1F0F-42A0-8993-935D978B94A0}">
      <dgm:prSet/>
      <dgm:spPr>
        <a:solidFill>
          <a:schemeClr val="accent2"/>
        </a:solidFill>
      </dgm:spPr>
      <dgm:t>
        <a:bodyPr/>
        <a:lstStyle/>
        <a:p>
          <a:pPr lvl="0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dirty="0"/>
            <a:t>A.S. 2023-2024</a:t>
          </a:r>
          <a:endParaRPr lang="en-US" dirty="0"/>
        </a:p>
      </dgm:t>
    </dgm:pt>
    <dgm:pt modelId="{7FA0AE89-117E-4050-9591-3540C10A9013}" type="parTrans" cxnId="{3719C767-0527-492C-B227-94C1BC98CB6A}">
      <dgm:prSet/>
      <dgm:spPr/>
      <dgm:t>
        <a:bodyPr/>
        <a:lstStyle/>
        <a:p>
          <a:endParaRPr lang="it-IT"/>
        </a:p>
      </dgm:t>
    </dgm:pt>
    <dgm:pt modelId="{13DCC2B4-3949-49CA-A896-EA5968E83676}" type="sibTrans" cxnId="{3719C767-0527-492C-B227-94C1BC98CB6A}">
      <dgm:prSet/>
      <dgm:spPr/>
      <dgm:t>
        <a:bodyPr/>
        <a:lstStyle/>
        <a:p>
          <a:endParaRPr lang="it-IT"/>
        </a:p>
      </dgm:t>
    </dgm:pt>
    <dgm:pt modelId="{AEABC10A-38B2-4C15-BB10-8A8E13EE1ECF}">
      <dgm:prSet/>
      <dgm:spPr>
        <a:solidFill>
          <a:schemeClr val="accent2"/>
        </a:solidFill>
      </dgm:spPr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area in cui hai svolto l’attività (acquisti, produzione, ricerca, contabilità …)</a:t>
          </a:r>
          <a:endParaRPr lang="en-US" dirty="0"/>
        </a:p>
      </dgm:t>
    </dgm:pt>
    <dgm:pt modelId="{867293FC-53F8-4859-B8BA-88B4998F98AB}" type="parTrans" cxnId="{C5F41E2E-0D74-4B94-92DE-9B23C6E35460}">
      <dgm:prSet/>
      <dgm:spPr/>
      <dgm:t>
        <a:bodyPr/>
        <a:lstStyle/>
        <a:p>
          <a:endParaRPr lang="it-IT"/>
        </a:p>
      </dgm:t>
    </dgm:pt>
    <dgm:pt modelId="{EF4C8585-8D4A-4711-966C-01FF1196457E}" type="sibTrans" cxnId="{C5F41E2E-0D74-4B94-92DE-9B23C6E35460}">
      <dgm:prSet/>
      <dgm:spPr/>
      <dgm:t>
        <a:bodyPr/>
        <a:lstStyle/>
        <a:p>
          <a:endParaRPr lang="it-IT"/>
        </a:p>
      </dgm:t>
    </dgm:pt>
    <dgm:pt modelId="{96ACF1D3-2EB4-4FED-894D-B7FACD954FD3}" type="pres">
      <dgm:prSet presAssocID="{1A102A0E-D9D5-4903-A2D4-27590C66DB5A}" presName="linear" presStyleCnt="0">
        <dgm:presLayoutVars>
          <dgm:dir/>
          <dgm:resizeHandles val="exact"/>
        </dgm:presLayoutVars>
      </dgm:prSet>
      <dgm:spPr/>
    </dgm:pt>
    <dgm:pt modelId="{998D4AAB-336B-49B1-AE11-93B30748E1E9}" type="pres">
      <dgm:prSet presAssocID="{5B7BF44B-1F0F-42A0-8993-935D978B94A0}" presName="comp" presStyleCnt="0"/>
      <dgm:spPr/>
    </dgm:pt>
    <dgm:pt modelId="{3434AF73-2AD2-4050-9605-376454816161}" type="pres">
      <dgm:prSet presAssocID="{5B7BF44B-1F0F-42A0-8993-935D978B94A0}" presName="box" presStyleLbl="node1" presStyleIdx="0" presStyleCnt="1"/>
      <dgm:spPr/>
    </dgm:pt>
    <dgm:pt modelId="{14534A9D-D0D6-4BFF-88AD-3850F0DF0D9F}" type="pres">
      <dgm:prSet presAssocID="{5B7BF44B-1F0F-42A0-8993-935D978B94A0}" presName="img" presStyleLbl="fgImgPlace1" presStyleIdx="0" presStyleCnt="1"/>
      <dgm:spPr/>
    </dgm:pt>
    <dgm:pt modelId="{906F4F5E-8BDF-4475-B51E-3BB2A6FF7A83}" type="pres">
      <dgm:prSet presAssocID="{5B7BF44B-1F0F-42A0-8993-935D978B94A0}" presName="text" presStyleLbl="node1" presStyleIdx="0" presStyleCnt="1">
        <dgm:presLayoutVars>
          <dgm:bulletEnabled val="1"/>
        </dgm:presLayoutVars>
      </dgm:prSet>
      <dgm:spPr/>
    </dgm:pt>
  </dgm:ptLst>
  <dgm:cxnLst>
    <dgm:cxn modelId="{F6FFA019-C862-40AC-AFC2-6C0129517194}" type="presOf" srcId="{1A102A0E-D9D5-4903-A2D4-27590C66DB5A}" destId="{96ACF1D3-2EB4-4FED-894D-B7FACD954FD3}" srcOrd="0" destOrd="0" presId="urn:microsoft.com/office/officeart/2005/8/layout/vList4"/>
    <dgm:cxn modelId="{C5F41E2E-0D74-4B94-92DE-9B23C6E35460}" srcId="{5B7BF44B-1F0F-42A0-8993-935D978B94A0}" destId="{AEABC10A-38B2-4C15-BB10-8A8E13EE1ECF}" srcOrd="0" destOrd="0" parTransId="{867293FC-53F8-4859-B8BA-88B4998F98AB}" sibTransId="{EF4C8585-8D4A-4711-966C-01FF1196457E}"/>
    <dgm:cxn modelId="{B1BDED2F-0791-4C5B-B7C3-622884F947E8}" type="presOf" srcId="{AEABC10A-38B2-4C15-BB10-8A8E13EE1ECF}" destId="{3434AF73-2AD2-4050-9605-376454816161}" srcOrd="0" destOrd="1" presId="urn:microsoft.com/office/officeart/2005/8/layout/vList4"/>
    <dgm:cxn modelId="{3719C767-0527-492C-B227-94C1BC98CB6A}" srcId="{1A102A0E-D9D5-4903-A2D4-27590C66DB5A}" destId="{5B7BF44B-1F0F-42A0-8993-935D978B94A0}" srcOrd="0" destOrd="0" parTransId="{7FA0AE89-117E-4050-9591-3540C10A9013}" sibTransId="{13DCC2B4-3949-49CA-A896-EA5968E83676}"/>
    <dgm:cxn modelId="{3035397D-77F4-4784-A273-BE75DBA27662}" type="presOf" srcId="{5B7BF44B-1F0F-42A0-8993-935D978B94A0}" destId="{906F4F5E-8BDF-4475-B51E-3BB2A6FF7A83}" srcOrd="1" destOrd="0" presId="urn:microsoft.com/office/officeart/2005/8/layout/vList4"/>
    <dgm:cxn modelId="{39BE7B9C-70D6-4E09-A556-86DE45A57F29}" type="presOf" srcId="{5B7BF44B-1F0F-42A0-8993-935D978B94A0}" destId="{3434AF73-2AD2-4050-9605-376454816161}" srcOrd="0" destOrd="0" presId="urn:microsoft.com/office/officeart/2005/8/layout/vList4"/>
    <dgm:cxn modelId="{51AACFBB-0837-4281-B872-4FD4C594C5B3}" type="presOf" srcId="{AEABC10A-38B2-4C15-BB10-8A8E13EE1ECF}" destId="{906F4F5E-8BDF-4475-B51E-3BB2A6FF7A83}" srcOrd="1" destOrd="1" presId="urn:microsoft.com/office/officeart/2005/8/layout/vList4"/>
    <dgm:cxn modelId="{D5034A39-E6C6-4253-837F-8CFC7C02F02C}" type="presParOf" srcId="{96ACF1D3-2EB4-4FED-894D-B7FACD954FD3}" destId="{998D4AAB-336B-49B1-AE11-93B30748E1E9}" srcOrd="0" destOrd="0" presId="urn:microsoft.com/office/officeart/2005/8/layout/vList4"/>
    <dgm:cxn modelId="{0412B7D7-DC08-4CDE-ABB0-6FAA8147BFBE}" type="presParOf" srcId="{998D4AAB-336B-49B1-AE11-93B30748E1E9}" destId="{3434AF73-2AD2-4050-9605-376454816161}" srcOrd="0" destOrd="0" presId="urn:microsoft.com/office/officeart/2005/8/layout/vList4"/>
    <dgm:cxn modelId="{2C3EC70C-6837-4334-8D29-05DA2B0733EA}" type="presParOf" srcId="{998D4AAB-336B-49B1-AE11-93B30748E1E9}" destId="{14534A9D-D0D6-4BFF-88AD-3850F0DF0D9F}" srcOrd="1" destOrd="0" presId="urn:microsoft.com/office/officeart/2005/8/layout/vList4"/>
    <dgm:cxn modelId="{2328D18F-0BA4-413B-BBE8-937EE59775DF}" type="presParOf" srcId="{998D4AAB-336B-49B1-AE11-93B30748E1E9}" destId="{906F4F5E-8BDF-4475-B51E-3BB2A6FF7A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DB301-0939-434C-8F0C-EEA02CB9D6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88F952-7594-4FCB-9EB0-E7750E8C258E}">
      <dgm:prSet/>
      <dgm:spPr/>
      <dgm:t>
        <a:bodyPr/>
        <a:lstStyle/>
        <a:p>
          <a:pPr rtl="0"/>
          <a:r>
            <a:rPr lang="it-IT" dirty="0"/>
            <a:t>Attività preparatorie (corso sicurezza, privacy, orientamento in azienda, incontri con imprenditori ecc.)</a:t>
          </a:r>
          <a:endParaRPr lang="en-US" dirty="0"/>
        </a:p>
      </dgm:t>
    </dgm:pt>
    <dgm:pt modelId="{86032C8F-BD84-4842-A37C-C1D32DC957F9}" type="parTrans" cxnId="{101E3988-1AF7-4774-9719-73B6F0348A54}">
      <dgm:prSet/>
      <dgm:spPr/>
      <dgm:t>
        <a:bodyPr/>
        <a:lstStyle/>
        <a:p>
          <a:endParaRPr lang="it-IT"/>
        </a:p>
      </dgm:t>
    </dgm:pt>
    <dgm:pt modelId="{9559C1FB-8C05-4478-B8A5-0576A37A6905}" type="sibTrans" cxnId="{101E3988-1AF7-4774-9719-73B6F0348A54}">
      <dgm:prSet/>
      <dgm:spPr/>
      <dgm:t>
        <a:bodyPr/>
        <a:lstStyle/>
        <a:p>
          <a:endParaRPr lang="it-IT"/>
        </a:p>
      </dgm:t>
    </dgm:pt>
    <dgm:pt modelId="{96BE46FC-845A-4A29-9077-4A9142374121}">
      <dgm:prSet/>
      <dgm:spPr/>
      <dgm:t>
        <a:bodyPr/>
        <a:lstStyle/>
        <a:p>
          <a:pPr rtl="0"/>
          <a:r>
            <a:rPr lang="it-IT" dirty="0"/>
            <a:t>Rapporti con i tutor aziendali, con i colleghi di lavoro e, eventualmente, utenti</a:t>
          </a:r>
          <a:endParaRPr lang="en-US" dirty="0"/>
        </a:p>
      </dgm:t>
    </dgm:pt>
    <dgm:pt modelId="{218847E3-83C0-4ED4-9A3F-D9C22AF5A16A}" type="parTrans" cxnId="{18C1E198-C538-42F2-93B7-22D323C51D86}">
      <dgm:prSet/>
      <dgm:spPr/>
      <dgm:t>
        <a:bodyPr/>
        <a:lstStyle/>
        <a:p>
          <a:endParaRPr lang="it-IT"/>
        </a:p>
      </dgm:t>
    </dgm:pt>
    <dgm:pt modelId="{AC0BE268-B41E-4DAE-AC93-C6197F7AB5E8}" type="sibTrans" cxnId="{18C1E198-C538-42F2-93B7-22D323C51D86}">
      <dgm:prSet/>
      <dgm:spPr/>
      <dgm:t>
        <a:bodyPr/>
        <a:lstStyle/>
        <a:p>
          <a:endParaRPr lang="it-IT"/>
        </a:p>
      </dgm:t>
    </dgm:pt>
    <dgm:pt modelId="{B23F2BFB-BD07-4001-BBF0-A28823EDDAB9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CB89DB4F-D211-4203-89B7-F0A61EBED46C}" type="parTrans" cxnId="{B993D688-B4B3-4818-823D-9986314250C1}">
      <dgm:prSet/>
      <dgm:spPr/>
      <dgm:t>
        <a:bodyPr/>
        <a:lstStyle/>
        <a:p>
          <a:endParaRPr lang="it-IT"/>
        </a:p>
      </dgm:t>
    </dgm:pt>
    <dgm:pt modelId="{E16B4471-943C-43BD-9439-56BA2ED43784}" type="sibTrans" cxnId="{B993D688-B4B3-4818-823D-9986314250C1}">
      <dgm:prSet/>
      <dgm:spPr/>
      <dgm:t>
        <a:bodyPr/>
        <a:lstStyle/>
        <a:p>
          <a:endParaRPr lang="it-IT"/>
        </a:p>
      </dgm:t>
    </dgm:pt>
    <dgm:pt modelId="{A2F31F35-DC14-410D-93F8-3F7A206240DE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42EBDA6C-56E9-4B31-B19F-5203B444910A}" type="parTrans" cxnId="{418BD13B-A617-4654-AC05-F6B19DB73EF9}">
      <dgm:prSet/>
      <dgm:spPr/>
      <dgm:t>
        <a:bodyPr/>
        <a:lstStyle/>
        <a:p>
          <a:endParaRPr lang="it-IT"/>
        </a:p>
      </dgm:t>
    </dgm:pt>
    <dgm:pt modelId="{1704D913-34B6-44E4-922B-C2DA0253D141}" type="sibTrans" cxnId="{418BD13B-A617-4654-AC05-F6B19DB73EF9}">
      <dgm:prSet/>
      <dgm:spPr/>
      <dgm:t>
        <a:bodyPr/>
        <a:lstStyle/>
        <a:p>
          <a:endParaRPr lang="it-IT"/>
        </a:p>
      </dgm:t>
    </dgm:pt>
    <dgm:pt modelId="{35AD1C36-FB6D-4EA4-AAE5-07C2BB64D079}" type="pres">
      <dgm:prSet presAssocID="{A59DB301-0939-434C-8F0C-EEA02CB9D6EB}" presName="vert0" presStyleCnt="0">
        <dgm:presLayoutVars>
          <dgm:dir/>
          <dgm:animOne val="branch"/>
          <dgm:animLvl val="lvl"/>
        </dgm:presLayoutVars>
      </dgm:prSet>
      <dgm:spPr/>
    </dgm:pt>
    <dgm:pt modelId="{163305EA-CA85-420F-875F-D983D799E9EA}" type="pres">
      <dgm:prSet presAssocID="{6888F952-7594-4FCB-9EB0-E7750E8C258E}" presName="thickLine" presStyleLbl="alignNode1" presStyleIdx="0" presStyleCnt="2"/>
      <dgm:spPr/>
    </dgm:pt>
    <dgm:pt modelId="{0D9538EE-B8AB-4CD3-8221-131B48251201}" type="pres">
      <dgm:prSet presAssocID="{6888F952-7594-4FCB-9EB0-E7750E8C258E}" presName="horz1" presStyleCnt="0"/>
      <dgm:spPr/>
    </dgm:pt>
    <dgm:pt modelId="{F8182C9E-2DB1-49C0-A498-CD258FB3E89E}" type="pres">
      <dgm:prSet presAssocID="{6888F952-7594-4FCB-9EB0-E7750E8C258E}" presName="tx1" presStyleLbl="revTx" presStyleIdx="0" presStyleCnt="4"/>
      <dgm:spPr/>
    </dgm:pt>
    <dgm:pt modelId="{1E83BFFD-0D06-4EB3-94F3-06067EC30D28}" type="pres">
      <dgm:prSet presAssocID="{6888F952-7594-4FCB-9EB0-E7750E8C258E}" presName="vert1" presStyleCnt="0"/>
      <dgm:spPr/>
    </dgm:pt>
    <dgm:pt modelId="{985746FE-FDA0-4B30-8F7B-5936416A4B56}" type="pres">
      <dgm:prSet presAssocID="{B23F2BFB-BD07-4001-BBF0-A28823EDDAB9}" presName="vertSpace2a" presStyleCnt="0"/>
      <dgm:spPr/>
    </dgm:pt>
    <dgm:pt modelId="{8069074D-A105-4A6D-BDCA-12ACE841F343}" type="pres">
      <dgm:prSet presAssocID="{B23F2BFB-BD07-4001-BBF0-A28823EDDAB9}" presName="horz2" presStyleCnt="0"/>
      <dgm:spPr/>
    </dgm:pt>
    <dgm:pt modelId="{CA14D7EE-E488-40DD-A3E8-F2425A80D8E4}" type="pres">
      <dgm:prSet presAssocID="{B23F2BFB-BD07-4001-BBF0-A28823EDDAB9}" presName="horzSpace2" presStyleCnt="0"/>
      <dgm:spPr/>
    </dgm:pt>
    <dgm:pt modelId="{3B55BED0-BCBB-4E34-8581-4509ABCB3A95}" type="pres">
      <dgm:prSet presAssocID="{B23F2BFB-BD07-4001-BBF0-A28823EDDAB9}" presName="tx2" presStyleLbl="revTx" presStyleIdx="1" presStyleCnt="4"/>
      <dgm:spPr/>
    </dgm:pt>
    <dgm:pt modelId="{325F6065-8202-4FA7-A1FC-D05CAFDA560F}" type="pres">
      <dgm:prSet presAssocID="{B23F2BFB-BD07-4001-BBF0-A28823EDDAB9}" presName="vert2" presStyleCnt="0"/>
      <dgm:spPr/>
    </dgm:pt>
    <dgm:pt modelId="{6ADC121A-D087-4707-B7D0-8CD8BD53A458}" type="pres">
      <dgm:prSet presAssocID="{B23F2BFB-BD07-4001-BBF0-A28823EDDAB9}" presName="thinLine2b" presStyleLbl="callout" presStyleIdx="0" presStyleCnt="2"/>
      <dgm:spPr/>
    </dgm:pt>
    <dgm:pt modelId="{7C9CA037-C311-422F-9BB3-17397C19DDC0}" type="pres">
      <dgm:prSet presAssocID="{B23F2BFB-BD07-4001-BBF0-A28823EDDAB9}" presName="vertSpace2b" presStyleCnt="0"/>
      <dgm:spPr/>
    </dgm:pt>
    <dgm:pt modelId="{F51B66EA-921B-4C20-87B9-AA61B97D0BD7}" type="pres">
      <dgm:prSet presAssocID="{96BE46FC-845A-4A29-9077-4A9142374121}" presName="thickLine" presStyleLbl="alignNode1" presStyleIdx="1" presStyleCnt="2"/>
      <dgm:spPr/>
    </dgm:pt>
    <dgm:pt modelId="{8EB051C2-F442-407F-A461-FB7301FFB962}" type="pres">
      <dgm:prSet presAssocID="{96BE46FC-845A-4A29-9077-4A9142374121}" presName="horz1" presStyleCnt="0"/>
      <dgm:spPr/>
    </dgm:pt>
    <dgm:pt modelId="{2035E4F4-E5F2-482B-BD0C-20B9F128C68B}" type="pres">
      <dgm:prSet presAssocID="{96BE46FC-845A-4A29-9077-4A9142374121}" presName="tx1" presStyleLbl="revTx" presStyleIdx="2" presStyleCnt="4"/>
      <dgm:spPr/>
    </dgm:pt>
    <dgm:pt modelId="{3D2E52DE-1D02-494C-B160-CB2F9AE75FD8}" type="pres">
      <dgm:prSet presAssocID="{96BE46FC-845A-4A29-9077-4A9142374121}" presName="vert1" presStyleCnt="0"/>
      <dgm:spPr/>
    </dgm:pt>
    <dgm:pt modelId="{6C5177CD-6898-4D4C-9A2C-C8B35B2817EA}" type="pres">
      <dgm:prSet presAssocID="{A2F31F35-DC14-410D-93F8-3F7A206240DE}" presName="vertSpace2a" presStyleCnt="0"/>
      <dgm:spPr/>
    </dgm:pt>
    <dgm:pt modelId="{F9676D7E-E3DE-4E6E-9063-9A60197A02F6}" type="pres">
      <dgm:prSet presAssocID="{A2F31F35-DC14-410D-93F8-3F7A206240DE}" presName="horz2" presStyleCnt="0"/>
      <dgm:spPr/>
    </dgm:pt>
    <dgm:pt modelId="{0E82A6DA-C8C8-46D6-B1B6-DB777B17A7BA}" type="pres">
      <dgm:prSet presAssocID="{A2F31F35-DC14-410D-93F8-3F7A206240DE}" presName="horzSpace2" presStyleCnt="0"/>
      <dgm:spPr/>
    </dgm:pt>
    <dgm:pt modelId="{97CF0154-6AFA-433C-864F-74AA8C0E0884}" type="pres">
      <dgm:prSet presAssocID="{A2F31F35-DC14-410D-93F8-3F7A206240DE}" presName="tx2" presStyleLbl="revTx" presStyleIdx="3" presStyleCnt="4"/>
      <dgm:spPr/>
    </dgm:pt>
    <dgm:pt modelId="{8FA7CAD7-D305-4433-9CD4-2142BAD17FDA}" type="pres">
      <dgm:prSet presAssocID="{A2F31F35-DC14-410D-93F8-3F7A206240DE}" presName="vert2" presStyleCnt="0"/>
      <dgm:spPr/>
    </dgm:pt>
    <dgm:pt modelId="{64999EE0-15C0-409C-AB27-A4F6F42F38F3}" type="pres">
      <dgm:prSet presAssocID="{A2F31F35-DC14-410D-93F8-3F7A206240DE}" presName="thinLine2b" presStyleLbl="callout" presStyleIdx="1" presStyleCnt="2"/>
      <dgm:spPr/>
    </dgm:pt>
    <dgm:pt modelId="{E4CC0BAC-8EDD-4A30-87B6-A30881F5C644}" type="pres">
      <dgm:prSet presAssocID="{A2F31F35-DC14-410D-93F8-3F7A206240DE}" presName="vertSpace2b" presStyleCnt="0"/>
      <dgm:spPr/>
    </dgm:pt>
  </dgm:ptLst>
  <dgm:cxnLst>
    <dgm:cxn modelId="{FC79BC13-C6FB-44FB-ABDA-8F018E6E7399}" type="presOf" srcId="{A2F31F35-DC14-410D-93F8-3F7A206240DE}" destId="{97CF0154-6AFA-433C-864F-74AA8C0E0884}" srcOrd="0" destOrd="0" presId="urn:microsoft.com/office/officeart/2008/layout/LinedList"/>
    <dgm:cxn modelId="{E813FB34-310D-4FE9-94C8-A2DE6C11145C}" type="presOf" srcId="{96BE46FC-845A-4A29-9077-4A9142374121}" destId="{2035E4F4-E5F2-482B-BD0C-20B9F128C68B}" srcOrd="0" destOrd="0" presId="urn:microsoft.com/office/officeart/2008/layout/LinedList"/>
    <dgm:cxn modelId="{418BD13B-A617-4654-AC05-F6B19DB73EF9}" srcId="{96BE46FC-845A-4A29-9077-4A9142374121}" destId="{A2F31F35-DC14-410D-93F8-3F7A206240DE}" srcOrd="0" destOrd="0" parTransId="{42EBDA6C-56E9-4B31-B19F-5203B444910A}" sibTransId="{1704D913-34B6-44E4-922B-C2DA0253D141}"/>
    <dgm:cxn modelId="{5F78C83D-F2B6-469D-B0A7-CAFCABD876A3}" type="presOf" srcId="{B23F2BFB-BD07-4001-BBF0-A28823EDDAB9}" destId="{3B55BED0-BCBB-4E34-8581-4509ABCB3A95}" srcOrd="0" destOrd="0" presId="urn:microsoft.com/office/officeart/2008/layout/LinedList"/>
    <dgm:cxn modelId="{836F4D4A-1D4B-46F8-86D6-2DED6A264C2D}" type="presOf" srcId="{A59DB301-0939-434C-8F0C-EEA02CB9D6EB}" destId="{35AD1C36-FB6D-4EA4-AAE5-07C2BB64D079}" srcOrd="0" destOrd="0" presId="urn:microsoft.com/office/officeart/2008/layout/LinedList"/>
    <dgm:cxn modelId="{4AD8E66D-8E14-4D33-A0AD-34D60EAE2A42}" type="presOf" srcId="{6888F952-7594-4FCB-9EB0-E7750E8C258E}" destId="{F8182C9E-2DB1-49C0-A498-CD258FB3E89E}" srcOrd="0" destOrd="0" presId="urn:microsoft.com/office/officeart/2008/layout/LinedList"/>
    <dgm:cxn modelId="{101E3988-1AF7-4774-9719-73B6F0348A54}" srcId="{A59DB301-0939-434C-8F0C-EEA02CB9D6EB}" destId="{6888F952-7594-4FCB-9EB0-E7750E8C258E}" srcOrd="0" destOrd="0" parTransId="{86032C8F-BD84-4842-A37C-C1D32DC957F9}" sibTransId="{9559C1FB-8C05-4478-B8A5-0576A37A6905}"/>
    <dgm:cxn modelId="{B993D688-B4B3-4818-823D-9986314250C1}" srcId="{6888F952-7594-4FCB-9EB0-E7750E8C258E}" destId="{B23F2BFB-BD07-4001-BBF0-A28823EDDAB9}" srcOrd="0" destOrd="0" parTransId="{CB89DB4F-D211-4203-89B7-F0A61EBED46C}" sibTransId="{E16B4471-943C-43BD-9439-56BA2ED43784}"/>
    <dgm:cxn modelId="{18C1E198-C538-42F2-93B7-22D323C51D86}" srcId="{A59DB301-0939-434C-8F0C-EEA02CB9D6EB}" destId="{96BE46FC-845A-4A29-9077-4A9142374121}" srcOrd="1" destOrd="0" parTransId="{218847E3-83C0-4ED4-9A3F-D9C22AF5A16A}" sibTransId="{AC0BE268-B41E-4DAE-AC93-C6197F7AB5E8}"/>
    <dgm:cxn modelId="{41216744-E316-47B5-8AC3-5F3FDB2FEC68}" type="presParOf" srcId="{35AD1C36-FB6D-4EA4-AAE5-07C2BB64D079}" destId="{163305EA-CA85-420F-875F-D983D799E9EA}" srcOrd="0" destOrd="0" presId="urn:microsoft.com/office/officeart/2008/layout/LinedList"/>
    <dgm:cxn modelId="{ABF07DB3-D38B-4C78-BD36-A4ACD2926911}" type="presParOf" srcId="{35AD1C36-FB6D-4EA4-AAE5-07C2BB64D079}" destId="{0D9538EE-B8AB-4CD3-8221-131B48251201}" srcOrd="1" destOrd="0" presId="urn:microsoft.com/office/officeart/2008/layout/LinedList"/>
    <dgm:cxn modelId="{86AEA1C6-CC9D-4FC4-B18F-EF8F3C3BD6C1}" type="presParOf" srcId="{0D9538EE-B8AB-4CD3-8221-131B48251201}" destId="{F8182C9E-2DB1-49C0-A498-CD258FB3E89E}" srcOrd="0" destOrd="0" presId="urn:microsoft.com/office/officeart/2008/layout/LinedList"/>
    <dgm:cxn modelId="{607E9803-2736-4940-ACC6-2B80B0514CC5}" type="presParOf" srcId="{0D9538EE-B8AB-4CD3-8221-131B48251201}" destId="{1E83BFFD-0D06-4EB3-94F3-06067EC30D28}" srcOrd="1" destOrd="0" presId="urn:microsoft.com/office/officeart/2008/layout/LinedList"/>
    <dgm:cxn modelId="{CF83335C-97F2-4CC6-92C9-8BBA379F4DE5}" type="presParOf" srcId="{1E83BFFD-0D06-4EB3-94F3-06067EC30D28}" destId="{985746FE-FDA0-4B30-8F7B-5936416A4B56}" srcOrd="0" destOrd="0" presId="urn:microsoft.com/office/officeart/2008/layout/LinedList"/>
    <dgm:cxn modelId="{8B7A063D-4E85-4BB9-A02E-D2EA99C11ED2}" type="presParOf" srcId="{1E83BFFD-0D06-4EB3-94F3-06067EC30D28}" destId="{8069074D-A105-4A6D-BDCA-12ACE841F343}" srcOrd="1" destOrd="0" presId="urn:microsoft.com/office/officeart/2008/layout/LinedList"/>
    <dgm:cxn modelId="{07BAAF8E-7999-404D-BDFE-09B27CDBA92B}" type="presParOf" srcId="{8069074D-A105-4A6D-BDCA-12ACE841F343}" destId="{CA14D7EE-E488-40DD-A3E8-F2425A80D8E4}" srcOrd="0" destOrd="0" presId="urn:microsoft.com/office/officeart/2008/layout/LinedList"/>
    <dgm:cxn modelId="{3D2797A8-A3FE-4B4C-BFCC-1E2E15F97F55}" type="presParOf" srcId="{8069074D-A105-4A6D-BDCA-12ACE841F343}" destId="{3B55BED0-BCBB-4E34-8581-4509ABCB3A95}" srcOrd="1" destOrd="0" presId="urn:microsoft.com/office/officeart/2008/layout/LinedList"/>
    <dgm:cxn modelId="{10DCB9A4-C2DC-48CD-A4D3-787086BD7BC3}" type="presParOf" srcId="{8069074D-A105-4A6D-BDCA-12ACE841F343}" destId="{325F6065-8202-4FA7-A1FC-D05CAFDA560F}" srcOrd="2" destOrd="0" presId="urn:microsoft.com/office/officeart/2008/layout/LinedList"/>
    <dgm:cxn modelId="{CBCA7235-F873-4F18-9A40-A74F415D5A00}" type="presParOf" srcId="{1E83BFFD-0D06-4EB3-94F3-06067EC30D28}" destId="{6ADC121A-D087-4707-B7D0-8CD8BD53A458}" srcOrd="2" destOrd="0" presId="urn:microsoft.com/office/officeart/2008/layout/LinedList"/>
    <dgm:cxn modelId="{E6A300B7-4A69-43EA-AA53-4AA2727994B3}" type="presParOf" srcId="{1E83BFFD-0D06-4EB3-94F3-06067EC30D28}" destId="{7C9CA037-C311-422F-9BB3-17397C19DDC0}" srcOrd="3" destOrd="0" presId="urn:microsoft.com/office/officeart/2008/layout/LinedList"/>
    <dgm:cxn modelId="{A502F233-8ABD-46B9-9617-C9E8A79AD1F8}" type="presParOf" srcId="{35AD1C36-FB6D-4EA4-AAE5-07C2BB64D079}" destId="{F51B66EA-921B-4C20-87B9-AA61B97D0BD7}" srcOrd="2" destOrd="0" presId="urn:microsoft.com/office/officeart/2008/layout/LinedList"/>
    <dgm:cxn modelId="{D5C7DBB0-5DAE-4E73-B66A-AAABBBEDEEDA}" type="presParOf" srcId="{35AD1C36-FB6D-4EA4-AAE5-07C2BB64D079}" destId="{8EB051C2-F442-407F-A461-FB7301FFB962}" srcOrd="3" destOrd="0" presId="urn:microsoft.com/office/officeart/2008/layout/LinedList"/>
    <dgm:cxn modelId="{CB4FA708-3030-45DB-A392-9427146ED9B3}" type="presParOf" srcId="{8EB051C2-F442-407F-A461-FB7301FFB962}" destId="{2035E4F4-E5F2-482B-BD0C-20B9F128C68B}" srcOrd="0" destOrd="0" presId="urn:microsoft.com/office/officeart/2008/layout/LinedList"/>
    <dgm:cxn modelId="{E1AE9480-AB07-46D3-BCD1-92AB457FFDE2}" type="presParOf" srcId="{8EB051C2-F442-407F-A461-FB7301FFB962}" destId="{3D2E52DE-1D02-494C-B160-CB2F9AE75FD8}" srcOrd="1" destOrd="0" presId="urn:microsoft.com/office/officeart/2008/layout/LinedList"/>
    <dgm:cxn modelId="{D49106B6-CA93-42D7-9BE9-5667A20F833E}" type="presParOf" srcId="{3D2E52DE-1D02-494C-B160-CB2F9AE75FD8}" destId="{6C5177CD-6898-4D4C-9A2C-C8B35B2817EA}" srcOrd="0" destOrd="0" presId="urn:microsoft.com/office/officeart/2008/layout/LinedList"/>
    <dgm:cxn modelId="{C5438FCA-AB2D-4D26-9570-1EF47F451FD3}" type="presParOf" srcId="{3D2E52DE-1D02-494C-B160-CB2F9AE75FD8}" destId="{F9676D7E-E3DE-4E6E-9063-9A60197A02F6}" srcOrd="1" destOrd="0" presId="urn:microsoft.com/office/officeart/2008/layout/LinedList"/>
    <dgm:cxn modelId="{23481326-5FAC-46E8-A163-F901C0DE2024}" type="presParOf" srcId="{F9676D7E-E3DE-4E6E-9063-9A60197A02F6}" destId="{0E82A6DA-C8C8-46D6-B1B6-DB777B17A7BA}" srcOrd="0" destOrd="0" presId="urn:microsoft.com/office/officeart/2008/layout/LinedList"/>
    <dgm:cxn modelId="{076DF6BC-2DF8-4EA9-8F2B-BD0DAB34E4DA}" type="presParOf" srcId="{F9676D7E-E3DE-4E6E-9063-9A60197A02F6}" destId="{97CF0154-6AFA-433C-864F-74AA8C0E0884}" srcOrd="1" destOrd="0" presId="urn:microsoft.com/office/officeart/2008/layout/LinedList"/>
    <dgm:cxn modelId="{FCB0D01B-E45B-4D8C-AC70-A1B865F4A3AF}" type="presParOf" srcId="{F9676D7E-E3DE-4E6E-9063-9A60197A02F6}" destId="{8FA7CAD7-D305-4433-9CD4-2142BAD17FDA}" srcOrd="2" destOrd="0" presId="urn:microsoft.com/office/officeart/2008/layout/LinedList"/>
    <dgm:cxn modelId="{D7BBC682-BFA9-4800-A190-CF5722734E50}" type="presParOf" srcId="{3D2E52DE-1D02-494C-B160-CB2F9AE75FD8}" destId="{64999EE0-15C0-409C-AB27-A4F6F42F38F3}" srcOrd="2" destOrd="0" presId="urn:microsoft.com/office/officeart/2008/layout/LinedList"/>
    <dgm:cxn modelId="{D06659A2-A5B1-4E56-BED2-EBEC645BE45F}" type="presParOf" srcId="{3D2E52DE-1D02-494C-B160-CB2F9AE75FD8}" destId="{E4CC0BAC-8EDD-4A30-87B6-A30881F5C64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DB301-0939-434C-8F0C-EEA02CB9D6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DC84CB-85C9-431B-8F78-7324C1C70633}">
      <dgm:prSet/>
      <dgm:spPr/>
      <dgm:t>
        <a:bodyPr/>
        <a:lstStyle/>
        <a:p>
          <a:pPr rtl="0"/>
          <a:r>
            <a:rPr lang="it-IT" dirty="0"/>
            <a:t>le competenze (e le conoscenze disciplinari) apprese mentre hai svolto le attività</a:t>
          </a:r>
          <a:endParaRPr lang="en-US" dirty="0"/>
        </a:p>
      </dgm:t>
    </dgm:pt>
    <dgm:pt modelId="{9FA964CD-DBBC-444F-A691-2C7A0D8092CD}" type="parTrans" cxnId="{36B350A8-3CF4-4704-A579-F829CBED5766}">
      <dgm:prSet/>
      <dgm:spPr/>
      <dgm:t>
        <a:bodyPr/>
        <a:lstStyle/>
        <a:p>
          <a:endParaRPr lang="it-IT"/>
        </a:p>
      </dgm:t>
    </dgm:pt>
    <dgm:pt modelId="{0C04ECCA-F226-458B-811D-7FCB47A9F94B}" type="sibTrans" cxnId="{36B350A8-3CF4-4704-A579-F829CBED5766}">
      <dgm:prSet/>
      <dgm:spPr/>
      <dgm:t>
        <a:bodyPr/>
        <a:lstStyle/>
        <a:p>
          <a:endParaRPr lang="it-IT"/>
        </a:p>
      </dgm:t>
    </dgm:pt>
    <dgm:pt modelId="{231F3582-9733-43FE-94D4-9B7E30BF2E76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B9AC6A89-9808-412C-B271-15681732A525}" type="parTrans" cxnId="{557B9CB3-0E23-4286-B91C-5B454CEC530A}">
      <dgm:prSet/>
      <dgm:spPr/>
      <dgm:t>
        <a:bodyPr/>
        <a:lstStyle/>
        <a:p>
          <a:endParaRPr lang="it-IT"/>
        </a:p>
      </dgm:t>
    </dgm:pt>
    <dgm:pt modelId="{FCEEFC97-97ED-4FC2-B6E1-6F47790F23AA}" type="sibTrans" cxnId="{557B9CB3-0E23-4286-B91C-5B454CEC530A}">
      <dgm:prSet/>
      <dgm:spPr/>
      <dgm:t>
        <a:bodyPr/>
        <a:lstStyle/>
        <a:p>
          <a:endParaRPr lang="it-IT"/>
        </a:p>
      </dgm:t>
    </dgm:pt>
    <dgm:pt modelId="{BA18521A-80BE-48FC-B764-D6CBCB528E23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171D0D2C-F0C5-4EA0-83CE-4A6FD61FC9F5}" type="parTrans" cxnId="{0857294D-6063-41C2-A49C-EEF6D2031BA3}">
      <dgm:prSet/>
      <dgm:spPr/>
      <dgm:t>
        <a:bodyPr/>
        <a:lstStyle/>
        <a:p>
          <a:endParaRPr lang="it-IT"/>
        </a:p>
      </dgm:t>
    </dgm:pt>
    <dgm:pt modelId="{4C4C790E-678C-4F76-B743-59EA5BC0A887}" type="sibTrans" cxnId="{0857294D-6063-41C2-A49C-EEF6D2031BA3}">
      <dgm:prSet/>
      <dgm:spPr/>
      <dgm:t>
        <a:bodyPr/>
        <a:lstStyle/>
        <a:p>
          <a:endParaRPr lang="it-IT"/>
        </a:p>
      </dgm:t>
    </dgm:pt>
    <dgm:pt modelId="{96BE46FC-845A-4A29-9077-4A9142374121}">
      <dgm:prSet/>
      <dgm:spPr/>
      <dgm:t>
        <a:bodyPr/>
        <a:lstStyle/>
        <a:p>
          <a:pPr rtl="0"/>
          <a:r>
            <a:rPr lang="it-IT" dirty="0"/>
            <a:t>Attività che hai svolto o osservato</a:t>
          </a:r>
          <a:endParaRPr lang="en-US" dirty="0"/>
        </a:p>
      </dgm:t>
    </dgm:pt>
    <dgm:pt modelId="{AC0BE268-B41E-4DAE-AC93-C6197F7AB5E8}" type="sibTrans" cxnId="{18C1E198-C538-42F2-93B7-22D323C51D86}">
      <dgm:prSet/>
      <dgm:spPr/>
      <dgm:t>
        <a:bodyPr/>
        <a:lstStyle/>
        <a:p>
          <a:endParaRPr lang="it-IT"/>
        </a:p>
      </dgm:t>
    </dgm:pt>
    <dgm:pt modelId="{218847E3-83C0-4ED4-9A3F-D9C22AF5A16A}" type="parTrans" cxnId="{18C1E198-C538-42F2-93B7-22D323C51D86}">
      <dgm:prSet/>
      <dgm:spPr/>
      <dgm:t>
        <a:bodyPr/>
        <a:lstStyle/>
        <a:p>
          <a:endParaRPr lang="it-IT"/>
        </a:p>
      </dgm:t>
    </dgm:pt>
    <dgm:pt modelId="{35AD1C36-FB6D-4EA4-AAE5-07C2BB64D079}" type="pres">
      <dgm:prSet presAssocID="{A59DB301-0939-434C-8F0C-EEA02CB9D6EB}" presName="vert0" presStyleCnt="0">
        <dgm:presLayoutVars>
          <dgm:dir/>
          <dgm:animOne val="branch"/>
          <dgm:animLvl val="lvl"/>
        </dgm:presLayoutVars>
      </dgm:prSet>
      <dgm:spPr/>
    </dgm:pt>
    <dgm:pt modelId="{F51B66EA-921B-4C20-87B9-AA61B97D0BD7}" type="pres">
      <dgm:prSet presAssocID="{96BE46FC-845A-4A29-9077-4A9142374121}" presName="thickLine" presStyleLbl="alignNode1" presStyleIdx="0" presStyleCnt="2"/>
      <dgm:spPr/>
    </dgm:pt>
    <dgm:pt modelId="{8EB051C2-F442-407F-A461-FB7301FFB962}" type="pres">
      <dgm:prSet presAssocID="{96BE46FC-845A-4A29-9077-4A9142374121}" presName="horz1" presStyleCnt="0"/>
      <dgm:spPr/>
    </dgm:pt>
    <dgm:pt modelId="{2035E4F4-E5F2-482B-BD0C-20B9F128C68B}" type="pres">
      <dgm:prSet presAssocID="{96BE46FC-845A-4A29-9077-4A9142374121}" presName="tx1" presStyleLbl="revTx" presStyleIdx="0" presStyleCnt="4"/>
      <dgm:spPr/>
    </dgm:pt>
    <dgm:pt modelId="{3D2E52DE-1D02-494C-B160-CB2F9AE75FD8}" type="pres">
      <dgm:prSet presAssocID="{96BE46FC-845A-4A29-9077-4A9142374121}" presName="vert1" presStyleCnt="0"/>
      <dgm:spPr/>
    </dgm:pt>
    <dgm:pt modelId="{E7009144-F639-4C4F-BC4B-CE87C4160023}" type="pres">
      <dgm:prSet presAssocID="{231F3582-9733-43FE-94D4-9B7E30BF2E76}" presName="vertSpace2a" presStyleCnt="0"/>
      <dgm:spPr/>
    </dgm:pt>
    <dgm:pt modelId="{44D28EFF-1AAF-480D-A68B-D926A3933E8C}" type="pres">
      <dgm:prSet presAssocID="{231F3582-9733-43FE-94D4-9B7E30BF2E76}" presName="horz2" presStyleCnt="0"/>
      <dgm:spPr/>
    </dgm:pt>
    <dgm:pt modelId="{739D2492-E1E6-4357-8467-D3C8DF0CC480}" type="pres">
      <dgm:prSet presAssocID="{231F3582-9733-43FE-94D4-9B7E30BF2E76}" presName="horzSpace2" presStyleCnt="0"/>
      <dgm:spPr/>
    </dgm:pt>
    <dgm:pt modelId="{A238122C-DDA0-44E3-996B-F36ECD80E32C}" type="pres">
      <dgm:prSet presAssocID="{231F3582-9733-43FE-94D4-9B7E30BF2E76}" presName="tx2" presStyleLbl="revTx" presStyleIdx="1" presStyleCnt="4"/>
      <dgm:spPr/>
    </dgm:pt>
    <dgm:pt modelId="{D6EB31E8-6743-4EB3-A9C0-F0DED54268D2}" type="pres">
      <dgm:prSet presAssocID="{231F3582-9733-43FE-94D4-9B7E30BF2E76}" presName="vert2" presStyleCnt="0"/>
      <dgm:spPr/>
    </dgm:pt>
    <dgm:pt modelId="{980185A0-4056-4C9C-BBB9-6C1D95F50A41}" type="pres">
      <dgm:prSet presAssocID="{231F3582-9733-43FE-94D4-9B7E30BF2E76}" presName="thinLine2b" presStyleLbl="callout" presStyleIdx="0" presStyleCnt="2"/>
      <dgm:spPr/>
    </dgm:pt>
    <dgm:pt modelId="{84C42944-D9BF-4075-A2E1-8CE14016CB16}" type="pres">
      <dgm:prSet presAssocID="{231F3582-9733-43FE-94D4-9B7E30BF2E76}" presName="vertSpace2b" presStyleCnt="0"/>
      <dgm:spPr/>
    </dgm:pt>
    <dgm:pt modelId="{D466ADCA-8374-4C0C-8F8E-B3E194B6C05F}" type="pres">
      <dgm:prSet presAssocID="{C7DC84CB-85C9-431B-8F78-7324C1C70633}" presName="thickLine" presStyleLbl="alignNode1" presStyleIdx="1" presStyleCnt="2"/>
      <dgm:spPr/>
    </dgm:pt>
    <dgm:pt modelId="{D87B084F-133B-467C-AB8A-4FF0629E6A5C}" type="pres">
      <dgm:prSet presAssocID="{C7DC84CB-85C9-431B-8F78-7324C1C70633}" presName="horz1" presStyleCnt="0"/>
      <dgm:spPr/>
    </dgm:pt>
    <dgm:pt modelId="{CCBD5342-12BD-4C46-937F-5B54C3DB99A4}" type="pres">
      <dgm:prSet presAssocID="{C7DC84CB-85C9-431B-8F78-7324C1C70633}" presName="tx1" presStyleLbl="revTx" presStyleIdx="2" presStyleCnt="4"/>
      <dgm:spPr/>
    </dgm:pt>
    <dgm:pt modelId="{95D795EC-4C18-4D44-A237-BEC4D4964853}" type="pres">
      <dgm:prSet presAssocID="{C7DC84CB-85C9-431B-8F78-7324C1C70633}" presName="vert1" presStyleCnt="0"/>
      <dgm:spPr/>
    </dgm:pt>
    <dgm:pt modelId="{46673151-7312-4C12-82E0-03B8461A75BC}" type="pres">
      <dgm:prSet presAssocID="{BA18521A-80BE-48FC-B764-D6CBCB528E23}" presName="vertSpace2a" presStyleCnt="0"/>
      <dgm:spPr/>
    </dgm:pt>
    <dgm:pt modelId="{F31DBF08-8C3D-414C-BB8A-2B72571C79E4}" type="pres">
      <dgm:prSet presAssocID="{BA18521A-80BE-48FC-B764-D6CBCB528E23}" presName="horz2" presStyleCnt="0"/>
      <dgm:spPr/>
    </dgm:pt>
    <dgm:pt modelId="{61A2ABA6-C0CB-4433-813C-0D425287DF19}" type="pres">
      <dgm:prSet presAssocID="{BA18521A-80BE-48FC-B764-D6CBCB528E23}" presName="horzSpace2" presStyleCnt="0"/>
      <dgm:spPr/>
    </dgm:pt>
    <dgm:pt modelId="{E613245C-7265-4137-B8EC-CAC53369A91A}" type="pres">
      <dgm:prSet presAssocID="{BA18521A-80BE-48FC-B764-D6CBCB528E23}" presName="tx2" presStyleLbl="revTx" presStyleIdx="3" presStyleCnt="4"/>
      <dgm:spPr/>
    </dgm:pt>
    <dgm:pt modelId="{E517A4D3-6728-4C68-9CC3-E4BFF618E77C}" type="pres">
      <dgm:prSet presAssocID="{BA18521A-80BE-48FC-B764-D6CBCB528E23}" presName="vert2" presStyleCnt="0"/>
      <dgm:spPr/>
    </dgm:pt>
    <dgm:pt modelId="{A0FFB148-4C5F-4802-A067-9BE5CC71C1BB}" type="pres">
      <dgm:prSet presAssocID="{BA18521A-80BE-48FC-B764-D6CBCB528E23}" presName="thinLine2b" presStyleLbl="callout" presStyleIdx="1" presStyleCnt="2"/>
      <dgm:spPr/>
    </dgm:pt>
    <dgm:pt modelId="{F716C65C-85FC-4CFB-9A01-3AD33FC2447C}" type="pres">
      <dgm:prSet presAssocID="{BA18521A-80BE-48FC-B764-D6CBCB528E23}" presName="vertSpace2b" presStyleCnt="0"/>
      <dgm:spPr/>
    </dgm:pt>
  </dgm:ptLst>
  <dgm:cxnLst>
    <dgm:cxn modelId="{E813FB34-310D-4FE9-94C8-A2DE6C11145C}" type="presOf" srcId="{96BE46FC-845A-4A29-9077-4A9142374121}" destId="{2035E4F4-E5F2-482B-BD0C-20B9F128C68B}" srcOrd="0" destOrd="0" presId="urn:microsoft.com/office/officeart/2008/layout/LinedList"/>
    <dgm:cxn modelId="{4A383237-E811-4D17-B75B-48D7A4A014BE}" type="presOf" srcId="{231F3582-9733-43FE-94D4-9B7E30BF2E76}" destId="{A238122C-DDA0-44E3-996B-F36ECD80E32C}" srcOrd="0" destOrd="0" presId="urn:microsoft.com/office/officeart/2008/layout/LinedList"/>
    <dgm:cxn modelId="{836F4D4A-1D4B-46F8-86D6-2DED6A264C2D}" type="presOf" srcId="{A59DB301-0939-434C-8F0C-EEA02CB9D6EB}" destId="{35AD1C36-FB6D-4EA4-AAE5-07C2BB64D079}" srcOrd="0" destOrd="0" presId="urn:microsoft.com/office/officeart/2008/layout/LinedList"/>
    <dgm:cxn modelId="{0857294D-6063-41C2-A49C-EEF6D2031BA3}" srcId="{C7DC84CB-85C9-431B-8F78-7324C1C70633}" destId="{BA18521A-80BE-48FC-B764-D6CBCB528E23}" srcOrd="0" destOrd="0" parTransId="{171D0D2C-F0C5-4EA0-83CE-4A6FD61FC9F5}" sibTransId="{4C4C790E-678C-4F76-B743-59EA5BC0A887}"/>
    <dgm:cxn modelId="{F60C8283-D041-43FB-BE7B-D638C0B0E5C9}" type="presOf" srcId="{C7DC84CB-85C9-431B-8F78-7324C1C70633}" destId="{CCBD5342-12BD-4C46-937F-5B54C3DB99A4}" srcOrd="0" destOrd="0" presId="urn:microsoft.com/office/officeart/2008/layout/LinedList"/>
    <dgm:cxn modelId="{18C1E198-C538-42F2-93B7-22D323C51D86}" srcId="{A59DB301-0939-434C-8F0C-EEA02CB9D6EB}" destId="{96BE46FC-845A-4A29-9077-4A9142374121}" srcOrd="0" destOrd="0" parTransId="{218847E3-83C0-4ED4-9A3F-D9C22AF5A16A}" sibTransId="{AC0BE268-B41E-4DAE-AC93-C6197F7AB5E8}"/>
    <dgm:cxn modelId="{36B350A8-3CF4-4704-A579-F829CBED5766}" srcId="{A59DB301-0939-434C-8F0C-EEA02CB9D6EB}" destId="{C7DC84CB-85C9-431B-8F78-7324C1C70633}" srcOrd="1" destOrd="0" parTransId="{9FA964CD-DBBC-444F-A691-2C7A0D8092CD}" sibTransId="{0C04ECCA-F226-458B-811D-7FCB47A9F94B}"/>
    <dgm:cxn modelId="{557B9CB3-0E23-4286-B91C-5B454CEC530A}" srcId="{96BE46FC-845A-4A29-9077-4A9142374121}" destId="{231F3582-9733-43FE-94D4-9B7E30BF2E76}" srcOrd="0" destOrd="0" parTransId="{B9AC6A89-9808-412C-B271-15681732A525}" sibTransId="{FCEEFC97-97ED-4FC2-B6E1-6F47790F23AA}"/>
    <dgm:cxn modelId="{F3EFDFBC-92E7-4CB0-B0B8-DA8F29024375}" type="presOf" srcId="{BA18521A-80BE-48FC-B764-D6CBCB528E23}" destId="{E613245C-7265-4137-B8EC-CAC53369A91A}" srcOrd="0" destOrd="0" presId="urn:microsoft.com/office/officeart/2008/layout/LinedList"/>
    <dgm:cxn modelId="{A502F233-8ABD-46B9-9617-C9E8A79AD1F8}" type="presParOf" srcId="{35AD1C36-FB6D-4EA4-AAE5-07C2BB64D079}" destId="{F51B66EA-921B-4C20-87B9-AA61B97D0BD7}" srcOrd="0" destOrd="0" presId="urn:microsoft.com/office/officeart/2008/layout/LinedList"/>
    <dgm:cxn modelId="{D5C7DBB0-5DAE-4E73-B66A-AAABBBEDEEDA}" type="presParOf" srcId="{35AD1C36-FB6D-4EA4-AAE5-07C2BB64D079}" destId="{8EB051C2-F442-407F-A461-FB7301FFB962}" srcOrd="1" destOrd="0" presId="urn:microsoft.com/office/officeart/2008/layout/LinedList"/>
    <dgm:cxn modelId="{CB4FA708-3030-45DB-A392-9427146ED9B3}" type="presParOf" srcId="{8EB051C2-F442-407F-A461-FB7301FFB962}" destId="{2035E4F4-E5F2-482B-BD0C-20B9F128C68B}" srcOrd="0" destOrd="0" presId="urn:microsoft.com/office/officeart/2008/layout/LinedList"/>
    <dgm:cxn modelId="{E1AE9480-AB07-46D3-BCD1-92AB457FFDE2}" type="presParOf" srcId="{8EB051C2-F442-407F-A461-FB7301FFB962}" destId="{3D2E52DE-1D02-494C-B160-CB2F9AE75FD8}" srcOrd="1" destOrd="0" presId="urn:microsoft.com/office/officeart/2008/layout/LinedList"/>
    <dgm:cxn modelId="{C4A3DC84-9090-496A-8B45-7B3D67068E6E}" type="presParOf" srcId="{3D2E52DE-1D02-494C-B160-CB2F9AE75FD8}" destId="{E7009144-F639-4C4F-BC4B-CE87C4160023}" srcOrd="0" destOrd="0" presId="urn:microsoft.com/office/officeart/2008/layout/LinedList"/>
    <dgm:cxn modelId="{2263CDD1-9C70-4451-A7BC-DC21D2540AF3}" type="presParOf" srcId="{3D2E52DE-1D02-494C-B160-CB2F9AE75FD8}" destId="{44D28EFF-1AAF-480D-A68B-D926A3933E8C}" srcOrd="1" destOrd="0" presId="urn:microsoft.com/office/officeart/2008/layout/LinedList"/>
    <dgm:cxn modelId="{425E4764-818A-465B-BABF-B560A37FAA10}" type="presParOf" srcId="{44D28EFF-1AAF-480D-A68B-D926A3933E8C}" destId="{739D2492-E1E6-4357-8467-D3C8DF0CC480}" srcOrd="0" destOrd="0" presId="urn:microsoft.com/office/officeart/2008/layout/LinedList"/>
    <dgm:cxn modelId="{1EEA2D73-AA4E-4522-9058-67316A286B60}" type="presParOf" srcId="{44D28EFF-1AAF-480D-A68B-D926A3933E8C}" destId="{A238122C-DDA0-44E3-996B-F36ECD80E32C}" srcOrd="1" destOrd="0" presId="urn:microsoft.com/office/officeart/2008/layout/LinedList"/>
    <dgm:cxn modelId="{44393779-5445-4ED3-B93E-62BB74A7582F}" type="presParOf" srcId="{44D28EFF-1AAF-480D-A68B-D926A3933E8C}" destId="{D6EB31E8-6743-4EB3-A9C0-F0DED54268D2}" srcOrd="2" destOrd="0" presId="urn:microsoft.com/office/officeart/2008/layout/LinedList"/>
    <dgm:cxn modelId="{90874640-7D4C-431F-BC5E-5CAD96AD77D6}" type="presParOf" srcId="{3D2E52DE-1D02-494C-B160-CB2F9AE75FD8}" destId="{980185A0-4056-4C9C-BBB9-6C1D95F50A41}" srcOrd="2" destOrd="0" presId="urn:microsoft.com/office/officeart/2008/layout/LinedList"/>
    <dgm:cxn modelId="{B388EEE2-3940-42EB-AFAB-B24D1D070007}" type="presParOf" srcId="{3D2E52DE-1D02-494C-B160-CB2F9AE75FD8}" destId="{84C42944-D9BF-4075-A2E1-8CE14016CB16}" srcOrd="3" destOrd="0" presId="urn:microsoft.com/office/officeart/2008/layout/LinedList"/>
    <dgm:cxn modelId="{63A6EDEC-95DA-4B75-8E36-A217DA2893FA}" type="presParOf" srcId="{35AD1C36-FB6D-4EA4-AAE5-07C2BB64D079}" destId="{D466ADCA-8374-4C0C-8F8E-B3E194B6C05F}" srcOrd="2" destOrd="0" presId="urn:microsoft.com/office/officeart/2008/layout/LinedList"/>
    <dgm:cxn modelId="{F1F7B504-3196-4876-8418-1FED9C2AE872}" type="presParOf" srcId="{35AD1C36-FB6D-4EA4-AAE5-07C2BB64D079}" destId="{D87B084F-133B-467C-AB8A-4FF0629E6A5C}" srcOrd="3" destOrd="0" presId="urn:microsoft.com/office/officeart/2008/layout/LinedList"/>
    <dgm:cxn modelId="{58D124C5-B695-4231-AE26-75D7CEC80FEB}" type="presParOf" srcId="{D87B084F-133B-467C-AB8A-4FF0629E6A5C}" destId="{CCBD5342-12BD-4C46-937F-5B54C3DB99A4}" srcOrd="0" destOrd="0" presId="urn:microsoft.com/office/officeart/2008/layout/LinedList"/>
    <dgm:cxn modelId="{6DCD0F72-2490-4869-BBF3-924DDE224DCF}" type="presParOf" srcId="{D87B084F-133B-467C-AB8A-4FF0629E6A5C}" destId="{95D795EC-4C18-4D44-A237-BEC4D4964853}" srcOrd="1" destOrd="0" presId="urn:microsoft.com/office/officeart/2008/layout/LinedList"/>
    <dgm:cxn modelId="{AA0BDED4-797D-441C-BD29-CC8A34DAC1B3}" type="presParOf" srcId="{95D795EC-4C18-4D44-A237-BEC4D4964853}" destId="{46673151-7312-4C12-82E0-03B8461A75BC}" srcOrd="0" destOrd="0" presId="urn:microsoft.com/office/officeart/2008/layout/LinedList"/>
    <dgm:cxn modelId="{5C457C73-1415-4327-A005-545DCA1731A9}" type="presParOf" srcId="{95D795EC-4C18-4D44-A237-BEC4D4964853}" destId="{F31DBF08-8C3D-414C-BB8A-2B72571C79E4}" srcOrd="1" destOrd="0" presId="urn:microsoft.com/office/officeart/2008/layout/LinedList"/>
    <dgm:cxn modelId="{A0F9EE50-3AE2-4C1A-9793-45A6A956E592}" type="presParOf" srcId="{F31DBF08-8C3D-414C-BB8A-2B72571C79E4}" destId="{61A2ABA6-C0CB-4433-813C-0D425287DF19}" srcOrd="0" destOrd="0" presId="urn:microsoft.com/office/officeart/2008/layout/LinedList"/>
    <dgm:cxn modelId="{B460FC0D-54D5-46F7-AC4E-79101F0165DE}" type="presParOf" srcId="{F31DBF08-8C3D-414C-BB8A-2B72571C79E4}" destId="{E613245C-7265-4137-B8EC-CAC53369A91A}" srcOrd="1" destOrd="0" presId="urn:microsoft.com/office/officeart/2008/layout/LinedList"/>
    <dgm:cxn modelId="{F1EBE57E-F8C3-4AEE-9664-C45301163674}" type="presParOf" srcId="{F31DBF08-8C3D-414C-BB8A-2B72571C79E4}" destId="{E517A4D3-6728-4C68-9CC3-E4BFF618E77C}" srcOrd="2" destOrd="0" presId="urn:microsoft.com/office/officeart/2008/layout/LinedList"/>
    <dgm:cxn modelId="{CD298E2A-3C16-4B28-8390-26B7E4B5E634}" type="presParOf" srcId="{95D795EC-4C18-4D44-A237-BEC4D4964853}" destId="{A0FFB148-4C5F-4802-A067-9BE5CC71C1BB}" srcOrd="2" destOrd="0" presId="urn:microsoft.com/office/officeart/2008/layout/LinedList"/>
    <dgm:cxn modelId="{3A956C25-9399-46E8-A807-912A6B95D9C7}" type="presParOf" srcId="{95D795EC-4C18-4D44-A237-BEC4D4964853}" destId="{F716C65C-85FC-4CFB-9A01-3AD33FC2447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102A0E-D9D5-4903-A2D4-27590C66DB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7BF44B-1F0F-42A0-8993-935D978B94A0}">
      <dgm:prSet/>
      <dgm:spPr/>
      <dgm:t>
        <a:bodyPr/>
        <a:lstStyle/>
        <a:p>
          <a:pPr lvl="0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dirty="0"/>
            <a:t>A.S. 2022-2023</a:t>
          </a:r>
          <a:endParaRPr lang="en-US" dirty="0"/>
        </a:p>
      </dgm:t>
    </dgm:pt>
    <dgm:pt modelId="{7FA0AE89-117E-4050-9591-3540C10A9013}" type="parTrans" cxnId="{3719C767-0527-492C-B227-94C1BC98CB6A}">
      <dgm:prSet/>
      <dgm:spPr/>
      <dgm:t>
        <a:bodyPr/>
        <a:lstStyle/>
        <a:p>
          <a:endParaRPr lang="it-IT"/>
        </a:p>
      </dgm:t>
    </dgm:pt>
    <dgm:pt modelId="{13DCC2B4-3949-49CA-A896-EA5968E83676}" type="sibTrans" cxnId="{3719C767-0527-492C-B227-94C1BC98CB6A}">
      <dgm:prSet/>
      <dgm:spPr/>
      <dgm:t>
        <a:bodyPr/>
        <a:lstStyle/>
        <a:p>
          <a:endParaRPr lang="it-IT"/>
        </a:p>
      </dgm:t>
    </dgm:pt>
    <dgm:pt modelId="{14A69825-1FC8-410D-8849-6B7F8F818723}">
      <dgm:prSet/>
      <dgm:spPr/>
      <dgm:t>
        <a:bodyPr/>
        <a:lstStyle/>
        <a:p>
          <a:pPr marL="285750" lvl="1" indent="0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dirty="0"/>
            <a:t>nome dell’azienda	</a:t>
          </a:r>
          <a:endParaRPr lang="en-US" dirty="0"/>
        </a:p>
      </dgm:t>
    </dgm:pt>
    <dgm:pt modelId="{F0B7FDE5-089B-4A55-A10C-C2A78C648CF9}" type="parTrans" cxnId="{46A1EECF-2B81-4F51-A284-4697E628CDCA}">
      <dgm:prSet/>
      <dgm:spPr/>
      <dgm:t>
        <a:bodyPr/>
        <a:lstStyle/>
        <a:p>
          <a:endParaRPr lang="it-IT"/>
        </a:p>
      </dgm:t>
    </dgm:pt>
    <dgm:pt modelId="{998D224F-4348-498E-9329-B6953502EFA3}" type="sibTrans" cxnId="{46A1EECF-2B81-4F51-A284-4697E628CDCA}">
      <dgm:prSet/>
      <dgm:spPr/>
      <dgm:t>
        <a:bodyPr/>
        <a:lstStyle/>
        <a:p>
          <a:endParaRPr lang="it-IT"/>
        </a:p>
      </dgm:t>
    </dgm:pt>
    <dgm:pt modelId="{199A7A8E-5BFA-4A9A-AFB2-83466663E181}">
      <dgm:prSet/>
      <dgm:spPr/>
      <dgm:t>
        <a:bodyPr/>
        <a:lstStyle/>
        <a:p>
          <a:pPr marL="285750" lvl="1" indent="0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dirty="0"/>
            <a:t>ubicazione</a:t>
          </a:r>
          <a:endParaRPr lang="en-US" dirty="0"/>
        </a:p>
      </dgm:t>
    </dgm:pt>
    <dgm:pt modelId="{F1EB707A-8BAF-4412-82FD-341A4EC31B8B}" type="parTrans" cxnId="{8A2D0A9A-A8D8-4757-AE1B-5E980F9897C9}">
      <dgm:prSet/>
      <dgm:spPr/>
      <dgm:t>
        <a:bodyPr/>
        <a:lstStyle/>
        <a:p>
          <a:endParaRPr lang="it-IT"/>
        </a:p>
      </dgm:t>
    </dgm:pt>
    <dgm:pt modelId="{DA9B058B-4576-4547-913E-E6C148692B0D}" type="sibTrans" cxnId="{8A2D0A9A-A8D8-4757-AE1B-5E980F9897C9}">
      <dgm:prSet/>
      <dgm:spPr/>
      <dgm:t>
        <a:bodyPr/>
        <a:lstStyle/>
        <a:p>
          <a:endParaRPr lang="it-IT"/>
        </a:p>
      </dgm:t>
    </dgm:pt>
    <dgm:pt modelId="{4E63A712-C124-4AB8-AD27-13C45802006B}">
      <dgm:prSet/>
      <dgm:spPr/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settore produttivo	</a:t>
          </a:r>
          <a:endParaRPr lang="en-US" dirty="0"/>
        </a:p>
      </dgm:t>
    </dgm:pt>
    <dgm:pt modelId="{414C6710-F55C-4F7D-A383-B4B8217D62F4}" type="parTrans" cxnId="{F6338296-20ED-404B-BFC1-404DAD46326B}">
      <dgm:prSet/>
      <dgm:spPr/>
      <dgm:t>
        <a:bodyPr/>
        <a:lstStyle/>
        <a:p>
          <a:endParaRPr lang="it-IT"/>
        </a:p>
      </dgm:t>
    </dgm:pt>
    <dgm:pt modelId="{B18CC47D-DB4A-4611-9994-92950EDE6019}" type="sibTrans" cxnId="{F6338296-20ED-404B-BFC1-404DAD46326B}">
      <dgm:prSet/>
      <dgm:spPr/>
      <dgm:t>
        <a:bodyPr/>
        <a:lstStyle/>
        <a:p>
          <a:endParaRPr lang="it-IT"/>
        </a:p>
      </dgm:t>
    </dgm:pt>
    <dgm:pt modelId="{85CCF9EA-9AB7-47FC-97B6-B217D28F6FDF}">
      <dgm:prSet/>
      <dgm:spPr/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Orario, giorni settimanali, periodo</a:t>
          </a:r>
          <a:endParaRPr lang="en-US" dirty="0"/>
        </a:p>
      </dgm:t>
    </dgm:pt>
    <dgm:pt modelId="{7FCCDC6C-FF7D-476A-89DA-277F776858F3}" type="parTrans" cxnId="{F4D39DEB-310B-4B3B-8329-34E6CC74A44A}">
      <dgm:prSet/>
      <dgm:spPr/>
      <dgm:t>
        <a:bodyPr/>
        <a:lstStyle/>
        <a:p>
          <a:endParaRPr lang="it-IT"/>
        </a:p>
      </dgm:t>
    </dgm:pt>
    <dgm:pt modelId="{4B9BE8E1-96FD-4106-BA73-436586A99A9D}" type="sibTrans" cxnId="{F4D39DEB-310B-4B3B-8329-34E6CC74A44A}">
      <dgm:prSet/>
      <dgm:spPr/>
      <dgm:t>
        <a:bodyPr/>
        <a:lstStyle/>
        <a:p>
          <a:endParaRPr lang="it-IT"/>
        </a:p>
      </dgm:t>
    </dgm:pt>
    <dgm:pt modelId="{96ACF1D3-2EB4-4FED-894D-B7FACD954FD3}" type="pres">
      <dgm:prSet presAssocID="{1A102A0E-D9D5-4903-A2D4-27590C66DB5A}" presName="linear" presStyleCnt="0">
        <dgm:presLayoutVars>
          <dgm:dir/>
          <dgm:resizeHandles val="exact"/>
        </dgm:presLayoutVars>
      </dgm:prSet>
      <dgm:spPr/>
    </dgm:pt>
    <dgm:pt modelId="{998D4AAB-336B-49B1-AE11-93B30748E1E9}" type="pres">
      <dgm:prSet presAssocID="{5B7BF44B-1F0F-42A0-8993-935D978B94A0}" presName="comp" presStyleCnt="0"/>
      <dgm:spPr/>
    </dgm:pt>
    <dgm:pt modelId="{3434AF73-2AD2-4050-9605-376454816161}" type="pres">
      <dgm:prSet presAssocID="{5B7BF44B-1F0F-42A0-8993-935D978B94A0}" presName="box" presStyleLbl="node1" presStyleIdx="0" presStyleCnt="1"/>
      <dgm:spPr/>
    </dgm:pt>
    <dgm:pt modelId="{14534A9D-D0D6-4BFF-88AD-3850F0DF0D9F}" type="pres">
      <dgm:prSet presAssocID="{5B7BF44B-1F0F-42A0-8993-935D978B94A0}" presName="img" presStyleLbl="fgImgPlace1" presStyleIdx="0" presStyleCnt="1"/>
      <dgm:spPr/>
    </dgm:pt>
    <dgm:pt modelId="{906F4F5E-8BDF-4475-B51E-3BB2A6FF7A83}" type="pres">
      <dgm:prSet presAssocID="{5B7BF44B-1F0F-42A0-8993-935D978B94A0}" presName="text" presStyleLbl="node1" presStyleIdx="0" presStyleCnt="1">
        <dgm:presLayoutVars>
          <dgm:bulletEnabled val="1"/>
        </dgm:presLayoutVars>
      </dgm:prSet>
      <dgm:spPr/>
    </dgm:pt>
  </dgm:ptLst>
  <dgm:cxnLst>
    <dgm:cxn modelId="{89823C10-D8C3-4BFC-B33D-0227FDEC56B4}" type="presOf" srcId="{4E63A712-C124-4AB8-AD27-13C45802006B}" destId="{3434AF73-2AD2-4050-9605-376454816161}" srcOrd="0" destOrd="3" presId="urn:microsoft.com/office/officeart/2005/8/layout/vList4"/>
    <dgm:cxn modelId="{D70C6F17-460A-4866-8BD1-1EEFA2A5D0CA}" type="presOf" srcId="{85CCF9EA-9AB7-47FC-97B6-B217D28F6FDF}" destId="{3434AF73-2AD2-4050-9605-376454816161}" srcOrd="0" destOrd="4" presId="urn:microsoft.com/office/officeart/2005/8/layout/vList4"/>
    <dgm:cxn modelId="{F6FFA019-C862-40AC-AFC2-6C0129517194}" type="presOf" srcId="{1A102A0E-D9D5-4903-A2D4-27590C66DB5A}" destId="{96ACF1D3-2EB4-4FED-894D-B7FACD954FD3}" srcOrd="0" destOrd="0" presId="urn:microsoft.com/office/officeart/2005/8/layout/vList4"/>
    <dgm:cxn modelId="{2B92E621-0D62-42E4-8F0A-CDD2E7F1851F}" type="presOf" srcId="{14A69825-1FC8-410D-8849-6B7F8F818723}" destId="{906F4F5E-8BDF-4475-B51E-3BB2A6FF7A83}" srcOrd="1" destOrd="1" presId="urn:microsoft.com/office/officeart/2005/8/layout/vList4"/>
    <dgm:cxn modelId="{6978AA22-3889-4F85-B0BA-0241FAAF07E4}" type="presOf" srcId="{199A7A8E-5BFA-4A9A-AFB2-83466663E181}" destId="{906F4F5E-8BDF-4475-B51E-3BB2A6FF7A83}" srcOrd="1" destOrd="2" presId="urn:microsoft.com/office/officeart/2005/8/layout/vList4"/>
    <dgm:cxn modelId="{6B676E2C-32E6-4FF3-A306-CF8DEA3B9466}" type="presOf" srcId="{14A69825-1FC8-410D-8849-6B7F8F818723}" destId="{3434AF73-2AD2-4050-9605-376454816161}" srcOrd="0" destOrd="1" presId="urn:microsoft.com/office/officeart/2005/8/layout/vList4"/>
    <dgm:cxn modelId="{488DF53A-5776-4F88-A129-08B4AFE36A7A}" type="presOf" srcId="{85CCF9EA-9AB7-47FC-97B6-B217D28F6FDF}" destId="{906F4F5E-8BDF-4475-B51E-3BB2A6FF7A83}" srcOrd="1" destOrd="4" presId="urn:microsoft.com/office/officeart/2005/8/layout/vList4"/>
    <dgm:cxn modelId="{BCCB5E42-CFEB-4698-AE0D-0A128C7F4D63}" type="presOf" srcId="{4E63A712-C124-4AB8-AD27-13C45802006B}" destId="{906F4F5E-8BDF-4475-B51E-3BB2A6FF7A83}" srcOrd="1" destOrd="3" presId="urn:microsoft.com/office/officeart/2005/8/layout/vList4"/>
    <dgm:cxn modelId="{3719C767-0527-492C-B227-94C1BC98CB6A}" srcId="{1A102A0E-D9D5-4903-A2D4-27590C66DB5A}" destId="{5B7BF44B-1F0F-42A0-8993-935D978B94A0}" srcOrd="0" destOrd="0" parTransId="{7FA0AE89-117E-4050-9591-3540C10A9013}" sibTransId="{13DCC2B4-3949-49CA-A896-EA5968E83676}"/>
    <dgm:cxn modelId="{3035397D-77F4-4784-A273-BE75DBA27662}" type="presOf" srcId="{5B7BF44B-1F0F-42A0-8993-935D978B94A0}" destId="{906F4F5E-8BDF-4475-B51E-3BB2A6FF7A83}" srcOrd="1" destOrd="0" presId="urn:microsoft.com/office/officeart/2005/8/layout/vList4"/>
    <dgm:cxn modelId="{F6338296-20ED-404B-BFC1-404DAD46326B}" srcId="{5B7BF44B-1F0F-42A0-8993-935D978B94A0}" destId="{4E63A712-C124-4AB8-AD27-13C45802006B}" srcOrd="2" destOrd="0" parTransId="{414C6710-F55C-4F7D-A383-B4B8217D62F4}" sibTransId="{B18CC47D-DB4A-4611-9994-92950EDE6019}"/>
    <dgm:cxn modelId="{8A2D0A9A-A8D8-4757-AE1B-5E980F9897C9}" srcId="{5B7BF44B-1F0F-42A0-8993-935D978B94A0}" destId="{199A7A8E-5BFA-4A9A-AFB2-83466663E181}" srcOrd="1" destOrd="0" parTransId="{F1EB707A-8BAF-4412-82FD-341A4EC31B8B}" sibTransId="{DA9B058B-4576-4547-913E-E6C148692B0D}"/>
    <dgm:cxn modelId="{39BE7B9C-70D6-4E09-A556-86DE45A57F29}" type="presOf" srcId="{5B7BF44B-1F0F-42A0-8993-935D978B94A0}" destId="{3434AF73-2AD2-4050-9605-376454816161}" srcOrd="0" destOrd="0" presId="urn:microsoft.com/office/officeart/2005/8/layout/vList4"/>
    <dgm:cxn modelId="{941468BC-0545-4B59-8FDF-5CA8A8345159}" type="presOf" srcId="{199A7A8E-5BFA-4A9A-AFB2-83466663E181}" destId="{3434AF73-2AD2-4050-9605-376454816161}" srcOrd="0" destOrd="2" presId="urn:microsoft.com/office/officeart/2005/8/layout/vList4"/>
    <dgm:cxn modelId="{46A1EECF-2B81-4F51-A284-4697E628CDCA}" srcId="{5B7BF44B-1F0F-42A0-8993-935D978B94A0}" destId="{14A69825-1FC8-410D-8849-6B7F8F818723}" srcOrd="0" destOrd="0" parTransId="{F0B7FDE5-089B-4A55-A10C-C2A78C648CF9}" sibTransId="{998D224F-4348-498E-9329-B6953502EFA3}"/>
    <dgm:cxn modelId="{F4D39DEB-310B-4B3B-8329-34E6CC74A44A}" srcId="{5B7BF44B-1F0F-42A0-8993-935D978B94A0}" destId="{85CCF9EA-9AB7-47FC-97B6-B217D28F6FDF}" srcOrd="3" destOrd="0" parTransId="{7FCCDC6C-FF7D-476A-89DA-277F776858F3}" sibTransId="{4B9BE8E1-96FD-4106-BA73-436586A99A9D}"/>
    <dgm:cxn modelId="{D5034A39-E6C6-4253-837F-8CFC7C02F02C}" type="presParOf" srcId="{96ACF1D3-2EB4-4FED-894D-B7FACD954FD3}" destId="{998D4AAB-336B-49B1-AE11-93B30748E1E9}" srcOrd="0" destOrd="0" presId="urn:microsoft.com/office/officeart/2005/8/layout/vList4"/>
    <dgm:cxn modelId="{0412B7D7-DC08-4CDE-ABB0-6FAA8147BFBE}" type="presParOf" srcId="{998D4AAB-336B-49B1-AE11-93B30748E1E9}" destId="{3434AF73-2AD2-4050-9605-376454816161}" srcOrd="0" destOrd="0" presId="urn:microsoft.com/office/officeart/2005/8/layout/vList4"/>
    <dgm:cxn modelId="{2C3EC70C-6837-4334-8D29-05DA2B0733EA}" type="presParOf" srcId="{998D4AAB-336B-49B1-AE11-93B30748E1E9}" destId="{14534A9D-D0D6-4BFF-88AD-3850F0DF0D9F}" srcOrd="1" destOrd="0" presId="urn:microsoft.com/office/officeart/2005/8/layout/vList4"/>
    <dgm:cxn modelId="{2328D18F-0BA4-413B-BBE8-937EE59775DF}" type="presParOf" srcId="{998D4AAB-336B-49B1-AE11-93B30748E1E9}" destId="{906F4F5E-8BDF-4475-B51E-3BB2A6FF7A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102A0E-D9D5-4903-A2D4-27590C66DB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7BF44B-1F0F-42A0-8993-935D978B94A0}">
      <dgm:prSet/>
      <dgm:spPr/>
      <dgm:t>
        <a:bodyPr/>
        <a:lstStyle/>
        <a:p>
          <a:pPr lvl="0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dirty="0"/>
            <a:t>A.S. 2023-2024</a:t>
          </a:r>
          <a:endParaRPr lang="en-US" dirty="0"/>
        </a:p>
      </dgm:t>
    </dgm:pt>
    <dgm:pt modelId="{7FA0AE89-117E-4050-9591-3540C10A9013}" type="parTrans" cxnId="{3719C767-0527-492C-B227-94C1BC98CB6A}">
      <dgm:prSet/>
      <dgm:spPr/>
      <dgm:t>
        <a:bodyPr/>
        <a:lstStyle/>
        <a:p>
          <a:endParaRPr lang="it-IT"/>
        </a:p>
      </dgm:t>
    </dgm:pt>
    <dgm:pt modelId="{13DCC2B4-3949-49CA-A896-EA5968E83676}" type="sibTrans" cxnId="{3719C767-0527-492C-B227-94C1BC98CB6A}">
      <dgm:prSet/>
      <dgm:spPr/>
      <dgm:t>
        <a:bodyPr/>
        <a:lstStyle/>
        <a:p>
          <a:endParaRPr lang="it-IT"/>
        </a:p>
      </dgm:t>
    </dgm:pt>
    <dgm:pt modelId="{AEABC10A-38B2-4C15-BB10-8A8E13EE1ECF}">
      <dgm:prSet/>
      <dgm:spPr/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area in cui hai svolto l’attività (acquisti, produzione, ricerca, contabilità …)</a:t>
          </a:r>
          <a:endParaRPr lang="en-US" dirty="0"/>
        </a:p>
      </dgm:t>
    </dgm:pt>
    <dgm:pt modelId="{867293FC-53F8-4859-B8BA-88B4998F98AB}" type="parTrans" cxnId="{C5F41E2E-0D74-4B94-92DE-9B23C6E35460}">
      <dgm:prSet/>
      <dgm:spPr/>
      <dgm:t>
        <a:bodyPr/>
        <a:lstStyle/>
        <a:p>
          <a:endParaRPr lang="it-IT"/>
        </a:p>
      </dgm:t>
    </dgm:pt>
    <dgm:pt modelId="{EF4C8585-8D4A-4711-966C-01FF1196457E}" type="sibTrans" cxnId="{C5F41E2E-0D74-4B94-92DE-9B23C6E35460}">
      <dgm:prSet/>
      <dgm:spPr/>
      <dgm:t>
        <a:bodyPr/>
        <a:lstStyle/>
        <a:p>
          <a:endParaRPr lang="it-IT"/>
        </a:p>
      </dgm:t>
    </dgm:pt>
    <dgm:pt modelId="{96ACF1D3-2EB4-4FED-894D-B7FACD954FD3}" type="pres">
      <dgm:prSet presAssocID="{1A102A0E-D9D5-4903-A2D4-27590C66DB5A}" presName="linear" presStyleCnt="0">
        <dgm:presLayoutVars>
          <dgm:dir/>
          <dgm:resizeHandles val="exact"/>
        </dgm:presLayoutVars>
      </dgm:prSet>
      <dgm:spPr/>
    </dgm:pt>
    <dgm:pt modelId="{998D4AAB-336B-49B1-AE11-93B30748E1E9}" type="pres">
      <dgm:prSet presAssocID="{5B7BF44B-1F0F-42A0-8993-935D978B94A0}" presName="comp" presStyleCnt="0"/>
      <dgm:spPr/>
    </dgm:pt>
    <dgm:pt modelId="{3434AF73-2AD2-4050-9605-376454816161}" type="pres">
      <dgm:prSet presAssocID="{5B7BF44B-1F0F-42A0-8993-935D978B94A0}" presName="box" presStyleLbl="node1" presStyleIdx="0" presStyleCnt="1"/>
      <dgm:spPr/>
    </dgm:pt>
    <dgm:pt modelId="{14534A9D-D0D6-4BFF-88AD-3850F0DF0D9F}" type="pres">
      <dgm:prSet presAssocID="{5B7BF44B-1F0F-42A0-8993-935D978B94A0}" presName="img" presStyleLbl="fgImgPlace1" presStyleIdx="0" presStyleCnt="1"/>
      <dgm:spPr/>
    </dgm:pt>
    <dgm:pt modelId="{906F4F5E-8BDF-4475-B51E-3BB2A6FF7A83}" type="pres">
      <dgm:prSet presAssocID="{5B7BF44B-1F0F-42A0-8993-935D978B94A0}" presName="text" presStyleLbl="node1" presStyleIdx="0" presStyleCnt="1">
        <dgm:presLayoutVars>
          <dgm:bulletEnabled val="1"/>
        </dgm:presLayoutVars>
      </dgm:prSet>
      <dgm:spPr/>
    </dgm:pt>
  </dgm:ptLst>
  <dgm:cxnLst>
    <dgm:cxn modelId="{F6FFA019-C862-40AC-AFC2-6C0129517194}" type="presOf" srcId="{1A102A0E-D9D5-4903-A2D4-27590C66DB5A}" destId="{96ACF1D3-2EB4-4FED-894D-B7FACD954FD3}" srcOrd="0" destOrd="0" presId="urn:microsoft.com/office/officeart/2005/8/layout/vList4"/>
    <dgm:cxn modelId="{C5F41E2E-0D74-4B94-92DE-9B23C6E35460}" srcId="{5B7BF44B-1F0F-42A0-8993-935D978B94A0}" destId="{AEABC10A-38B2-4C15-BB10-8A8E13EE1ECF}" srcOrd="0" destOrd="0" parTransId="{867293FC-53F8-4859-B8BA-88B4998F98AB}" sibTransId="{EF4C8585-8D4A-4711-966C-01FF1196457E}"/>
    <dgm:cxn modelId="{B1BDED2F-0791-4C5B-B7C3-622884F947E8}" type="presOf" srcId="{AEABC10A-38B2-4C15-BB10-8A8E13EE1ECF}" destId="{3434AF73-2AD2-4050-9605-376454816161}" srcOrd="0" destOrd="1" presId="urn:microsoft.com/office/officeart/2005/8/layout/vList4"/>
    <dgm:cxn modelId="{3719C767-0527-492C-B227-94C1BC98CB6A}" srcId="{1A102A0E-D9D5-4903-A2D4-27590C66DB5A}" destId="{5B7BF44B-1F0F-42A0-8993-935D978B94A0}" srcOrd="0" destOrd="0" parTransId="{7FA0AE89-117E-4050-9591-3540C10A9013}" sibTransId="{13DCC2B4-3949-49CA-A896-EA5968E83676}"/>
    <dgm:cxn modelId="{3035397D-77F4-4784-A273-BE75DBA27662}" type="presOf" srcId="{5B7BF44B-1F0F-42A0-8993-935D978B94A0}" destId="{906F4F5E-8BDF-4475-B51E-3BB2A6FF7A83}" srcOrd="1" destOrd="0" presId="urn:microsoft.com/office/officeart/2005/8/layout/vList4"/>
    <dgm:cxn modelId="{39BE7B9C-70D6-4E09-A556-86DE45A57F29}" type="presOf" srcId="{5B7BF44B-1F0F-42A0-8993-935D978B94A0}" destId="{3434AF73-2AD2-4050-9605-376454816161}" srcOrd="0" destOrd="0" presId="urn:microsoft.com/office/officeart/2005/8/layout/vList4"/>
    <dgm:cxn modelId="{51AACFBB-0837-4281-B872-4FD4C594C5B3}" type="presOf" srcId="{AEABC10A-38B2-4C15-BB10-8A8E13EE1ECF}" destId="{906F4F5E-8BDF-4475-B51E-3BB2A6FF7A83}" srcOrd="1" destOrd="1" presId="urn:microsoft.com/office/officeart/2005/8/layout/vList4"/>
    <dgm:cxn modelId="{D5034A39-E6C6-4253-837F-8CFC7C02F02C}" type="presParOf" srcId="{96ACF1D3-2EB4-4FED-894D-B7FACD954FD3}" destId="{998D4AAB-336B-49B1-AE11-93B30748E1E9}" srcOrd="0" destOrd="0" presId="urn:microsoft.com/office/officeart/2005/8/layout/vList4"/>
    <dgm:cxn modelId="{0412B7D7-DC08-4CDE-ABB0-6FAA8147BFBE}" type="presParOf" srcId="{998D4AAB-336B-49B1-AE11-93B30748E1E9}" destId="{3434AF73-2AD2-4050-9605-376454816161}" srcOrd="0" destOrd="0" presId="urn:microsoft.com/office/officeart/2005/8/layout/vList4"/>
    <dgm:cxn modelId="{2C3EC70C-6837-4334-8D29-05DA2B0733EA}" type="presParOf" srcId="{998D4AAB-336B-49B1-AE11-93B30748E1E9}" destId="{14534A9D-D0D6-4BFF-88AD-3850F0DF0D9F}" srcOrd="1" destOrd="0" presId="urn:microsoft.com/office/officeart/2005/8/layout/vList4"/>
    <dgm:cxn modelId="{2328D18F-0BA4-413B-BBE8-937EE59775DF}" type="presParOf" srcId="{998D4AAB-336B-49B1-AE11-93B30748E1E9}" destId="{906F4F5E-8BDF-4475-B51E-3BB2A6FF7A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9DB301-0939-434C-8F0C-EEA02CB9D6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88F952-7594-4FCB-9EB0-E7750E8C258E}">
      <dgm:prSet/>
      <dgm:spPr/>
      <dgm:t>
        <a:bodyPr/>
        <a:lstStyle/>
        <a:p>
          <a:pPr rtl="0"/>
          <a:r>
            <a:rPr lang="it-IT" dirty="0"/>
            <a:t>Attività preparatorie (corso sicurezza, privacy, orientamento in azienda, incontri con imprenditori ecc.)</a:t>
          </a:r>
          <a:endParaRPr lang="en-US" dirty="0"/>
        </a:p>
      </dgm:t>
    </dgm:pt>
    <dgm:pt modelId="{86032C8F-BD84-4842-A37C-C1D32DC957F9}" type="parTrans" cxnId="{101E3988-1AF7-4774-9719-73B6F0348A54}">
      <dgm:prSet/>
      <dgm:spPr/>
      <dgm:t>
        <a:bodyPr/>
        <a:lstStyle/>
        <a:p>
          <a:endParaRPr lang="it-IT"/>
        </a:p>
      </dgm:t>
    </dgm:pt>
    <dgm:pt modelId="{9559C1FB-8C05-4478-B8A5-0576A37A6905}" type="sibTrans" cxnId="{101E3988-1AF7-4774-9719-73B6F0348A54}">
      <dgm:prSet/>
      <dgm:spPr/>
      <dgm:t>
        <a:bodyPr/>
        <a:lstStyle/>
        <a:p>
          <a:endParaRPr lang="it-IT"/>
        </a:p>
      </dgm:t>
    </dgm:pt>
    <dgm:pt modelId="{96BE46FC-845A-4A29-9077-4A9142374121}">
      <dgm:prSet/>
      <dgm:spPr/>
      <dgm:t>
        <a:bodyPr/>
        <a:lstStyle/>
        <a:p>
          <a:pPr rtl="0"/>
          <a:r>
            <a:rPr lang="it-IT" dirty="0"/>
            <a:t>Rapporti con i tutor aziendali, con i colleghi di lavoro e, eventualmente, utenti</a:t>
          </a:r>
          <a:endParaRPr lang="en-US" dirty="0"/>
        </a:p>
      </dgm:t>
    </dgm:pt>
    <dgm:pt modelId="{218847E3-83C0-4ED4-9A3F-D9C22AF5A16A}" type="parTrans" cxnId="{18C1E198-C538-42F2-93B7-22D323C51D86}">
      <dgm:prSet/>
      <dgm:spPr/>
      <dgm:t>
        <a:bodyPr/>
        <a:lstStyle/>
        <a:p>
          <a:endParaRPr lang="it-IT"/>
        </a:p>
      </dgm:t>
    </dgm:pt>
    <dgm:pt modelId="{AC0BE268-B41E-4DAE-AC93-C6197F7AB5E8}" type="sibTrans" cxnId="{18C1E198-C538-42F2-93B7-22D323C51D86}">
      <dgm:prSet/>
      <dgm:spPr/>
      <dgm:t>
        <a:bodyPr/>
        <a:lstStyle/>
        <a:p>
          <a:endParaRPr lang="it-IT"/>
        </a:p>
      </dgm:t>
    </dgm:pt>
    <dgm:pt modelId="{B23F2BFB-BD07-4001-BBF0-A28823EDDAB9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CB89DB4F-D211-4203-89B7-F0A61EBED46C}" type="parTrans" cxnId="{B993D688-B4B3-4818-823D-9986314250C1}">
      <dgm:prSet/>
      <dgm:spPr/>
      <dgm:t>
        <a:bodyPr/>
        <a:lstStyle/>
        <a:p>
          <a:endParaRPr lang="it-IT"/>
        </a:p>
      </dgm:t>
    </dgm:pt>
    <dgm:pt modelId="{E16B4471-943C-43BD-9439-56BA2ED43784}" type="sibTrans" cxnId="{B993D688-B4B3-4818-823D-9986314250C1}">
      <dgm:prSet/>
      <dgm:spPr/>
      <dgm:t>
        <a:bodyPr/>
        <a:lstStyle/>
        <a:p>
          <a:endParaRPr lang="it-IT"/>
        </a:p>
      </dgm:t>
    </dgm:pt>
    <dgm:pt modelId="{A2F31F35-DC14-410D-93F8-3F7A206240DE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42EBDA6C-56E9-4B31-B19F-5203B444910A}" type="parTrans" cxnId="{418BD13B-A617-4654-AC05-F6B19DB73EF9}">
      <dgm:prSet/>
      <dgm:spPr/>
      <dgm:t>
        <a:bodyPr/>
        <a:lstStyle/>
        <a:p>
          <a:endParaRPr lang="it-IT"/>
        </a:p>
      </dgm:t>
    </dgm:pt>
    <dgm:pt modelId="{1704D913-34B6-44E4-922B-C2DA0253D141}" type="sibTrans" cxnId="{418BD13B-A617-4654-AC05-F6B19DB73EF9}">
      <dgm:prSet/>
      <dgm:spPr/>
      <dgm:t>
        <a:bodyPr/>
        <a:lstStyle/>
        <a:p>
          <a:endParaRPr lang="it-IT"/>
        </a:p>
      </dgm:t>
    </dgm:pt>
    <dgm:pt modelId="{35AD1C36-FB6D-4EA4-AAE5-07C2BB64D079}" type="pres">
      <dgm:prSet presAssocID="{A59DB301-0939-434C-8F0C-EEA02CB9D6EB}" presName="vert0" presStyleCnt="0">
        <dgm:presLayoutVars>
          <dgm:dir/>
          <dgm:animOne val="branch"/>
          <dgm:animLvl val="lvl"/>
        </dgm:presLayoutVars>
      </dgm:prSet>
      <dgm:spPr/>
    </dgm:pt>
    <dgm:pt modelId="{163305EA-CA85-420F-875F-D983D799E9EA}" type="pres">
      <dgm:prSet presAssocID="{6888F952-7594-4FCB-9EB0-E7750E8C258E}" presName="thickLine" presStyleLbl="alignNode1" presStyleIdx="0" presStyleCnt="2"/>
      <dgm:spPr/>
    </dgm:pt>
    <dgm:pt modelId="{0D9538EE-B8AB-4CD3-8221-131B48251201}" type="pres">
      <dgm:prSet presAssocID="{6888F952-7594-4FCB-9EB0-E7750E8C258E}" presName="horz1" presStyleCnt="0"/>
      <dgm:spPr/>
    </dgm:pt>
    <dgm:pt modelId="{F8182C9E-2DB1-49C0-A498-CD258FB3E89E}" type="pres">
      <dgm:prSet presAssocID="{6888F952-7594-4FCB-9EB0-E7750E8C258E}" presName="tx1" presStyleLbl="revTx" presStyleIdx="0" presStyleCnt="4"/>
      <dgm:spPr/>
    </dgm:pt>
    <dgm:pt modelId="{1E83BFFD-0D06-4EB3-94F3-06067EC30D28}" type="pres">
      <dgm:prSet presAssocID="{6888F952-7594-4FCB-9EB0-E7750E8C258E}" presName="vert1" presStyleCnt="0"/>
      <dgm:spPr/>
    </dgm:pt>
    <dgm:pt modelId="{985746FE-FDA0-4B30-8F7B-5936416A4B56}" type="pres">
      <dgm:prSet presAssocID="{B23F2BFB-BD07-4001-BBF0-A28823EDDAB9}" presName="vertSpace2a" presStyleCnt="0"/>
      <dgm:spPr/>
    </dgm:pt>
    <dgm:pt modelId="{8069074D-A105-4A6D-BDCA-12ACE841F343}" type="pres">
      <dgm:prSet presAssocID="{B23F2BFB-BD07-4001-BBF0-A28823EDDAB9}" presName="horz2" presStyleCnt="0"/>
      <dgm:spPr/>
    </dgm:pt>
    <dgm:pt modelId="{CA14D7EE-E488-40DD-A3E8-F2425A80D8E4}" type="pres">
      <dgm:prSet presAssocID="{B23F2BFB-BD07-4001-BBF0-A28823EDDAB9}" presName="horzSpace2" presStyleCnt="0"/>
      <dgm:spPr/>
    </dgm:pt>
    <dgm:pt modelId="{3B55BED0-BCBB-4E34-8581-4509ABCB3A95}" type="pres">
      <dgm:prSet presAssocID="{B23F2BFB-BD07-4001-BBF0-A28823EDDAB9}" presName="tx2" presStyleLbl="revTx" presStyleIdx="1" presStyleCnt="4"/>
      <dgm:spPr/>
    </dgm:pt>
    <dgm:pt modelId="{325F6065-8202-4FA7-A1FC-D05CAFDA560F}" type="pres">
      <dgm:prSet presAssocID="{B23F2BFB-BD07-4001-BBF0-A28823EDDAB9}" presName="vert2" presStyleCnt="0"/>
      <dgm:spPr/>
    </dgm:pt>
    <dgm:pt modelId="{6ADC121A-D087-4707-B7D0-8CD8BD53A458}" type="pres">
      <dgm:prSet presAssocID="{B23F2BFB-BD07-4001-BBF0-A28823EDDAB9}" presName="thinLine2b" presStyleLbl="callout" presStyleIdx="0" presStyleCnt="2"/>
      <dgm:spPr/>
    </dgm:pt>
    <dgm:pt modelId="{7C9CA037-C311-422F-9BB3-17397C19DDC0}" type="pres">
      <dgm:prSet presAssocID="{B23F2BFB-BD07-4001-BBF0-A28823EDDAB9}" presName="vertSpace2b" presStyleCnt="0"/>
      <dgm:spPr/>
    </dgm:pt>
    <dgm:pt modelId="{F51B66EA-921B-4C20-87B9-AA61B97D0BD7}" type="pres">
      <dgm:prSet presAssocID="{96BE46FC-845A-4A29-9077-4A9142374121}" presName="thickLine" presStyleLbl="alignNode1" presStyleIdx="1" presStyleCnt="2"/>
      <dgm:spPr/>
    </dgm:pt>
    <dgm:pt modelId="{8EB051C2-F442-407F-A461-FB7301FFB962}" type="pres">
      <dgm:prSet presAssocID="{96BE46FC-845A-4A29-9077-4A9142374121}" presName="horz1" presStyleCnt="0"/>
      <dgm:spPr/>
    </dgm:pt>
    <dgm:pt modelId="{2035E4F4-E5F2-482B-BD0C-20B9F128C68B}" type="pres">
      <dgm:prSet presAssocID="{96BE46FC-845A-4A29-9077-4A9142374121}" presName="tx1" presStyleLbl="revTx" presStyleIdx="2" presStyleCnt="4"/>
      <dgm:spPr/>
    </dgm:pt>
    <dgm:pt modelId="{3D2E52DE-1D02-494C-B160-CB2F9AE75FD8}" type="pres">
      <dgm:prSet presAssocID="{96BE46FC-845A-4A29-9077-4A9142374121}" presName="vert1" presStyleCnt="0"/>
      <dgm:spPr/>
    </dgm:pt>
    <dgm:pt modelId="{6C5177CD-6898-4D4C-9A2C-C8B35B2817EA}" type="pres">
      <dgm:prSet presAssocID="{A2F31F35-DC14-410D-93F8-3F7A206240DE}" presName="vertSpace2a" presStyleCnt="0"/>
      <dgm:spPr/>
    </dgm:pt>
    <dgm:pt modelId="{F9676D7E-E3DE-4E6E-9063-9A60197A02F6}" type="pres">
      <dgm:prSet presAssocID="{A2F31F35-DC14-410D-93F8-3F7A206240DE}" presName="horz2" presStyleCnt="0"/>
      <dgm:spPr/>
    </dgm:pt>
    <dgm:pt modelId="{0E82A6DA-C8C8-46D6-B1B6-DB777B17A7BA}" type="pres">
      <dgm:prSet presAssocID="{A2F31F35-DC14-410D-93F8-3F7A206240DE}" presName="horzSpace2" presStyleCnt="0"/>
      <dgm:spPr/>
    </dgm:pt>
    <dgm:pt modelId="{97CF0154-6AFA-433C-864F-74AA8C0E0884}" type="pres">
      <dgm:prSet presAssocID="{A2F31F35-DC14-410D-93F8-3F7A206240DE}" presName="tx2" presStyleLbl="revTx" presStyleIdx="3" presStyleCnt="4"/>
      <dgm:spPr/>
    </dgm:pt>
    <dgm:pt modelId="{8FA7CAD7-D305-4433-9CD4-2142BAD17FDA}" type="pres">
      <dgm:prSet presAssocID="{A2F31F35-DC14-410D-93F8-3F7A206240DE}" presName="vert2" presStyleCnt="0"/>
      <dgm:spPr/>
    </dgm:pt>
    <dgm:pt modelId="{64999EE0-15C0-409C-AB27-A4F6F42F38F3}" type="pres">
      <dgm:prSet presAssocID="{A2F31F35-DC14-410D-93F8-3F7A206240DE}" presName="thinLine2b" presStyleLbl="callout" presStyleIdx="1" presStyleCnt="2"/>
      <dgm:spPr/>
    </dgm:pt>
    <dgm:pt modelId="{E4CC0BAC-8EDD-4A30-87B6-A30881F5C644}" type="pres">
      <dgm:prSet presAssocID="{A2F31F35-DC14-410D-93F8-3F7A206240DE}" presName="vertSpace2b" presStyleCnt="0"/>
      <dgm:spPr/>
    </dgm:pt>
  </dgm:ptLst>
  <dgm:cxnLst>
    <dgm:cxn modelId="{FC79BC13-C6FB-44FB-ABDA-8F018E6E7399}" type="presOf" srcId="{A2F31F35-DC14-410D-93F8-3F7A206240DE}" destId="{97CF0154-6AFA-433C-864F-74AA8C0E0884}" srcOrd="0" destOrd="0" presId="urn:microsoft.com/office/officeart/2008/layout/LinedList"/>
    <dgm:cxn modelId="{E813FB34-310D-4FE9-94C8-A2DE6C11145C}" type="presOf" srcId="{96BE46FC-845A-4A29-9077-4A9142374121}" destId="{2035E4F4-E5F2-482B-BD0C-20B9F128C68B}" srcOrd="0" destOrd="0" presId="urn:microsoft.com/office/officeart/2008/layout/LinedList"/>
    <dgm:cxn modelId="{418BD13B-A617-4654-AC05-F6B19DB73EF9}" srcId="{96BE46FC-845A-4A29-9077-4A9142374121}" destId="{A2F31F35-DC14-410D-93F8-3F7A206240DE}" srcOrd="0" destOrd="0" parTransId="{42EBDA6C-56E9-4B31-B19F-5203B444910A}" sibTransId="{1704D913-34B6-44E4-922B-C2DA0253D141}"/>
    <dgm:cxn modelId="{5F78C83D-F2B6-469D-B0A7-CAFCABD876A3}" type="presOf" srcId="{B23F2BFB-BD07-4001-BBF0-A28823EDDAB9}" destId="{3B55BED0-BCBB-4E34-8581-4509ABCB3A95}" srcOrd="0" destOrd="0" presId="urn:microsoft.com/office/officeart/2008/layout/LinedList"/>
    <dgm:cxn modelId="{836F4D4A-1D4B-46F8-86D6-2DED6A264C2D}" type="presOf" srcId="{A59DB301-0939-434C-8F0C-EEA02CB9D6EB}" destId="{35AD1C36-FB6D-4EA4-AAE5-07C2BB64D079}" srcOrd="0" destOrd="0" presId="urn:microsoft.com/office/officeart/2008/layout/LinedList"/>
    <dgm:cxn modelId="{4AD8E66D-8E14-4D33-A0AD-34D60EAE2A42}" type="presOf" srcId="{6888F952-7594-4FCB-9EB0-E7750E8C258E}" destId="{F8182C9E-2DB1-49C0-A498-CD258FB3E89E}" srcOrd="0" destOrd="0" presId="urn:microsoft.com/office/officeart/2008/layout/LinedList"/>
    <dgm:cxn modelId="{101E3988-1AF7-4774-9719-73B6F0348A54}" srcId="{A59DB301-0939-434C-8F0C-EEA02CB9D6EB}" destId="{6888F952-7594-4FCB-9EB0-E7750E8C258E}" srcOrd="0" destOrd="0" parTransId="{86032C8F-BD84-4842-A37C-C1D32DC957F9}" sibTransId="{9559C1FB-8C05-4478-B8A5-0576A37A6905}"/>
    <dgm:cxn modelId="{B993D688-B4B3-4818-823D-9986314250C1}" srcId="{6888F952-7594-4FCB-9EB0-E7750E8C258E}" destId="{B23F2BFB-BD07-4001-BBF0-A28823EDDAB9}" srcOrd="0" destOrd="0" parTransId="{CB89DB4F-D211-4203-89B7-F0A61EBED46C}" sibTransId="{E16B4471-943C-43BD-9439-56BA2ED43784}"/>
    <dgm:cxn modelId="{18C1E198-C538-42F2-93B7-22D323C51D86}" srcId="{A59DB301-0939-434C-8F0C-EEA02CB9D6EB}" destId="{96BE46FC-845A-4A29-9077-4A9142374121}" srcOrd="1" destOrd="0" parTransId="{218847E3-83C0-4ED4-9A3F-D9C22AF5A16A}" sibTransId="{AC0BE268-B41E-4DAE-AC93-C6197F7AB5E8}"/>
    <dgm:cxn modelId="{41216744-E316-47B5-8AC3-5F3FDB2FEC68}" type="presParOf" srcId="{35AD1C36-FB6D-4EA4-AAE5-07C2BB64D079}" destId="{163305EA-CA85-420F-875F-D983D799E9EA}" srcOrd="0" destOrd="0" presId="urn:microsoft.com/office/officeart/2008/layout/LinedList"/>
    <dgm:cxn modelId="{ABF07DB3-D38B-4C78-BD36-A4ACD2926911}" type="presParOf" srcId="{35AD1C36-FB6D-4EA4-AAE5-07C2BB64D079}" destId="{0D9538EE-B8AB-4CD3-8221-131B48251201}" srcOrd="1" destOrd="0" presId="urn:microsoft.com/office/officeart/2008/layout/LinedList"/>
    <dgm:cxn modelId="{86AEA1C6-CC9D-4FC4-B18F-EF8F3C3BD6C1}" type="presParOf" srcId="{0D9538EE-B8AB-4CD3-8221-131B48251201}" destId="{F8182C9E-2DB1-49C0-A498-CD258FB3E89E}" srcOrd="0" destOrd="0" presId="urn:microsoft.com/office/officeart/2008/layout/LinedList"/>
    <dgm:cxn modelId="{607E9803-2736-4940-ACC6-2B80B0514CC5}" type="presParOf" srcId="{0D9538EE-B8AB-4CD3-8221-131B48251201}" destId="{1E83BFFD-0D06-4EB3-94F3-06067EC30D28}" srcOrd="1" destOrd="0" presId="urn:microsoft.com/office/officeart/2008/layout/LinedList"/>
    <dgm:cxn modelId="{CF83335C-97F2-4CC6-92C9-8BBA379F4DE5}" type="presParOf" srcId="{1E83BFFD-0D06-4EB3-94F3-06067EC30D28}" destId="{985746FE-FDA0-4B30-8F7B-5936416A4B56}" srcOrd="0" destOrd="0" presId="urn:microsoft.com/office/officeart/2008/layout/LinedList"/>
    <dgm:cxn modelId="{8B7A063D-4E85-4BB9-A02E-D2EA99C11ED2}" type="presParOf" srcId="{1E83BFFD-0D06-4EB3-94F3-06067EC30D28}" destId="{8069074D-A105-4A6D-BDCA-12ACE841F343}" srcOrd="1" destOrd="0" presId="urn:microsoft.com/office/officeart/2008/layout/LinedList"/>
    <dgm:cxn modelId="{07BAAF8E-7999-404D-BDFE-09B27CDBA92B}" type="presParOf" srcId="{8069074D-A105-4A6D-BDCA-12ACE841F343}" destId="{CA14D7EE-E488-40DD-A3E8-F2425A80D8E4}" srcOrd="0" destOrd="0" presId="urn:microsoft.com/office/officeart/2008/layout/LinedList"/>
    <dgm:cxn modelId="{3D2797A8-A3FE-4B4C-BFCC-1E2E15F97F55}" type="presParOf" srcId="{8069074D-A105-4A6D-BDCA-12ACE841F343}" destId="{3B55BED0-BCBB-4E34-8581-4509ABCB3A95}" srcOrd="1" destOrd="0" presId="urn:microsoft.com/office/officeart/2008/layout/LinedList"/>
    <dgm:cxn modelId="{10DCB9A4-C2DC-48CD-A4D3-787086BD7BC3}" type="presParOf" srcId="{8069074D-A105-4A6D-BDCA-12ACE841F343}" destId="{325F6065-8202-4FA7-A1FC-D05CAFDA560F}" srcOrd="2" destOrd="0" presId="urn:microsoft.com/office/officeart/2008/layout/LinedList"/>
    <dgm:cxn modelId="{CBCA7235-F873-4F18-9A40-A74F415D5A00}" type="presParOf" srcId="{1E83BFFD-0D06-4EB3-94F3-06067EC30D28}" destId="{6ADC121A-D087-4707-B7D0-8CD8BD53A458}" srcOrd="2" destOrd="0" presId="urn:microsoft.com/office/officeart/2008/layout/LinedList"/>
    <dgm:cxn modelId="{E6A300B7-4A69-43EA-AA53-4AA2727994B3}" type="presParOf" srcId="{1E83BFFD-0D06-4EB3-94F3-06067EC30D28}" destId="{7C9CA037-C311-422F-9BB3-17397C19DDC0}" srcOrd="3" destOrd="0" presId="urn:microsoft.com/office/officeart/2008/layout/LinedList"/>
    <dgm:cxn modelId="{A502F233-8ABD-46B9-9617-C9E8A79AD1F8}" type="presParOf" srcId="{35AD1C36-FB6D-4EA4-AAE5-07C2BB64D079}" destId="{F51B66EA-921B-4C20-87B9-AA61B97D0BD7}" srcOrd="2" destOrd="0" presId="urn:microsoft.com/office/officeart/2008/layout/LinedList"/>
    <dgm:cxn modelId="{D5C7DBB0-5DAE-4E73-B66A-AAABBBEDEEDA}" type="presParOf" srcId="{35AD1C36-FB6D-4EA4-AAE5-07C2BB64D079}" destId="{8EB051C2-F442-407F-A461-FB7301FFB962}" srcOrd="3" destOrd="0" presId="urn:microsoft.com/office/officeart/2008/layout/LinedList"/>
    <dgm:cxn modelId="{CB4FA708-3030-45DB-A392-9427146ED9B3}" type="presParOf" srcId="{8EB051C2-F442-407F-A461-FB7301FFB962}" destId="{2035E4F4-E5F2-482B-BD0C-20B9F128C68B}" srcOrd="0" destOrd="0" presId="urn:microsoft.com/office/officeart/2008/layout/LinedList"/>
    <dgm:cxn modelId="{E1AE9480-AB07-46D3-BCD1-92AB457FFDE2}" type="presParOf" srcId="{8EB051C2-F442-407F-A461-FB7301FFB962}" destId="{3D2E52DE-1D02-494C-B160-CB2F9AE75FD8}" srcOrd="1" destOrd="0" presId="urn:microsoft.com/office/officeart/2008/layout/LinedList"/>
    <dgm:cxn modelId="{D49106B6-CA93-42D7-9BE9-5667A20F833E}" type="presParOf" srcId="{3D2E52DE-1D02-494C-B160-CB2F9AE75FD8}" destId="{6C5177CD-6898-4D4C-9A2C-C8B35B2817EA}" srcOrd="0" destOrd="0" presId="urn:microsoft.com/office/officeart/2008/layout/LinedList"/>
    <dgm:cxn modelId="{C5438FCA-AB2D-4D26-9570-1EF47F451FD3}" type="presParOf" srcId="{3D2E52DE-1D02-494C-B160-CB2F9AE75FD8}" destId="{F9676D7E-E3DE-4E6E-9063-9A60197A02F6}" srcOrd="1" destOrd="0" presId="urn:microsoft.com/office/officeart/2008/layout/LinedList"/>
    <dgm:cxn modelId="{23481326-5FAC-46E8-A163-F901C0DE2024}" type="presParOf" srcId="{F9676D7E-E3DE-4E6E-9063-9A60197A02F6}" destId="{0E82A6DA-C8C8-46D6-B1B6-DB777B17A7BA}" srcOrd="0" destOrd="0" presId="urn:microsoft.com/office/officeart/2008/layout/LinedList"/>
    <dgm:cxn modelId="{076DF6BC-2DF8-4EA9-8F2B-BD0DAB34E4DA}" type="presParOf" srcId="{F9676D7E-E3DE-4E6E-9063-9A60197A02F6}" destId="{97CF0154-6AFA-433C-864F-74AA8C0E0884}" srcOrd="1" destOrd="0" presId="urn:microsoft.com/office/officeart/2008/layout/LinedList"/>
    <dgm:cxn modelId="{FCB0D01B-E45B-4D8C-AC70-A1B865F4A3AF}" type="presParOf" srcId="{F9676D7E-E3DE-4E6E-9063-9A60197A02F6}" destId="{8FA7CAD7-D305-4433-9CD4-2142BAD17FDA}" srcOrd="2" destOrd="0" presId="urn:microsoft.com/office/officeart/2008/layout/LinedList"/>
    <dgm:cxn modelId="{D7BBC682-BFA9-4800-A190-CF5722734E50}" type="presParOf" srcId="{3D2E52DE-1D02-494C-B160-CB2F9AE75FD8}" destId="{64999EE0-15C0-409C-AB27-A4F6F42F38F3}" srcOrd="2" destOrd="0" presId="urn:microsoft.com/office/officeart/2008/layout/LinedList"/>
    <dgm:cxn modelId="{D06659A2-A5B1-4E56-BED2-EBEC645BE45F}" type="presParOf" srcId="{3D2E52DE-1D02-494C-B160-CB2F9AE75FD8}" destId="{E4CC0BAC-8EDD-4A30-87B6-A30881F5C64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9DB301-0939-434C-8F0C-EEA02CB9D6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DC84CB-85C9-431B-8F78-7324C1C70633}">
      <dgm:prSet/>
      <dgm:spPr/>
      <dgm:t>
        <a:bodyPr/>
        <a:lstStyle/>
        <a:p>
          <a:pPr rtl="0"/>
          <a:r>
            <a:rPr lang="it-IT" dirty="0"/>
            <a:t>le competenze (e le conoscenze disciplinari) apprese mentre hai svolto le attività</a:t>
          </a:r>
          <a:endParaRPr lang="en-US" dirty="0"/>
        </a:p>
      </dgm:t>
    </dgm:pt>
    <dgm:pt modelId="{9FA964CD-DBBC-444F-A691-2C7A0D8092CD}" type="parTrans" cxnId="{36B350A8-3CF4-4704-A579-F829CBED5766}">
      <dgm:prSet/>
      <dgm:spPr/>
      <dgm:t>
        <a:bodyPr/>
        <a:lstStyle/>
        <a:p>
          <a:endParaRPr lang="it-IT"/>
        </a:p>
      </dgm:t>
    </dgm:pt>
    <dgm:pt modelId="{0C04ECCA-F226-458B-811D-7FCB47A9F94B}" type="sibTrans" cxnId="{36B350A8-3CF4-4704-A579-F829CBED5766}">
      <dgm:prSet/>
      <dgm:spPr/>
      <dgm:t>
        <a:bodyPr/>
        <a:lstStyle/>
        <a:p>
          <a:endParaRPr lang="it-IT"/>
        </a:p>
      </dgm:t>
    </dgm:pt>
    <dgm:pt modelId="{231F3582-9733-43FE-94D4-9B7E30BF2E76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B9AC6A89-9808-412C-B271-15681732A525}" type="parTrans" cxnId="{557B9CB3-0E23-4286-B91C-5B454CEC530A}">
      <dgm:prSet/>
      <dgm:spPr/>
      <dgm:t>
        <a:bodyPr/>
        <a:lstStyle/>
        <a:p>
          <a:endParaRPr lang="it-IT"/>
        </a:p>
      </dgm:t>
    </dgm:pt>
    <dgm:pt modelId="{FCEEFC97-97ED-4FC2-B6E1-6F47790F23AA}" type="sibTrans" cxnId="{557B9CB3-0E23-4286-B91C-5B454CEC530A}">
      <dgm:prSet/>
      <dgm:spPr/>
      <dgm:t>
        <a:bodyPr/>
        <a:lstStyle/>
        <a:p>
          <a:endParaRPr lang="it-IT"/>
        </a:p>
      </dgm:t>
    </dgm:pt>
    <dgm:pt modelId="{BA18521A-80BE-48FC-B764-D6CBCB528E23}">
      <dgm:prSet/>
      <dgm:spPr/>
      <dgm:t>
        <a:bodyPr/>
        <a:lstStyle/>
        <a:p>
          <a:pPr rtl="0"/>
          <a:r>
            <a:rPr lang="it-IT" dirty="0"/>
            <a:t>Testo</a:t>
          </a:r>
          <a:endParaRPr lang="en-US" dirty="0"/>
        </a:p>
      </dgm:t>
    </dgm:pt>
    <dgm:pt modelId="{171D0D2C-F0C5-4EA0-83CE-4A6FD61FC9F5}" type="parTrans" cxnId="{0857294D-6063-41C2-A49C-EEF6D2031BA3}">
      <dgm:prSet/>
      <dgm:spPr/>
      <dgm:t>
        <a:bodyPr/>
        <a:lstStyle/>
        <a:p>
          <a:endParaRPr lang="it-IT"/>
        </a:p>
      </dgm:t>
    </dgm:pt>
    <dgm:pt modelId="{4C4C790E-678C-4F76-B743-59EA5BC0A887}" type="sibTrans" cxnId="{0857294D-6063-41C2-A49C-EEF6D2031BA3}">
      <dgm:prSet/>
      <dgm:spPr/>
      <dgm:t>
        <a:bodyPr/>
        <a:lstStyle/>
        <a:p>
          <a:endParaRPr lang="it-IT"/>
        </a:p>
      </dgm:t>
    </dgm:pt>
    <dgm:pt modelId="{96BE46FC-845A-4A29-9077-4A9142374121}">
      <dgm:prSet/>
      <dgm:spPr/>
      <dgm:t>
        <a:bodyPr/>
        <a:lstStyle/>
        <a:p>
          <a:pPr rtl="0"/>
          <a:r>
            <a:rPr lang="it-IT" dirty="0"/>
            <a:t>Attività che hai svolto o osservato</a:t>
          </a:r>
          <a:endParaRPr lang="en-US" dirty="0"/>
        </a:p>
      </dgm:t>
    </dgm:pt>
    <dgm:pt modelId="{AC0BE268-B41E-4DAE-AC93-C6197F7AB5E8}" type="sibTrans" cxnId="{18C1E198-C538-42F2-93B7-22D323C51D86}">
      <dgm:prSet/>
      <dgm:spPr/>
      <dgm:t>
        <a:bodyPr/>
        <a:lstStyle/>
        <a:p>
          <a:endParaRPr lang="it-IT"/>
        </a:p>
      </dgm:t>
    </dgm:pt>
    <dgm:pt modelId="{218847E3-83C0-4ED4-9A3F-D9C22AF5A16A}" type="parTrans" cxnId="{18C1E198-C538-42F2-93B7-22D323C51D86}">
      <dgm:prSet/>
      <dgm:spPr/>
      <dgm:t>
        <a:bodyPr/>
        <a:lstStyle/>
        <a:p>
          <a:endParaRPr lang="it-IT"/>
        </a:p>
      </dgm:t>
    </dgm:pt>
    <dgm:pt modelId="{35AD1C36-FB6D-4EA4-AAE5-07C2BB64D079}" type="pres">
      <dgm:prSet presAssocID="{A59DB301-0939-434C-8F0C-EEA02CB9D6EB}" presName="vert0" presStyleCnt="0">
        <dgm:presLayoutVars>
          <dgm:dir/>
          <dgm:animOne val="branch"/>
          <dgm:animLvl val="lvl"/>
        </dgm:presLayoutVars>
      </dgm:prSet>
      <dgm:spPr/>
    </dgm:pt>
    <dgm:pt modelId="{F51B66EA-921B-4C20-87B9-AA61B97D0BD7}" type="pres">
      <dgm:prSet presAssocID="{96BE46FC-845A-4A29-9077-4A9142374121}" presName="thickLine" presStyleLbl="alignNode1" presStyleIdx="0" presStyleCnt="2"/>
      <dgm:spPr/>
    </dgm:pt>
    <dgm:pt modelId="{8EB051C2-F442-407F-A461-FB7301FFB962}" type="pres">
      <dgm:prSet presAssocID="{96BE46FC-845A-4A29-9077-4A9142374121}" presName="horz1" presStyleCnt="0"/>
      <dgm:spPr/>
    </dgm:pt>
    <dgm:pt modelId="{2035E4F4-E5F2-482B-BD0C-20B9F128C68B}" type="pres">
      <dgm:prSet presAssocID="{96BE46FC-845A-4A29-9077-4A9142374121}" presName="tx1" presStyleLbl="revTx" presStyleIdx="0" presStyleCnt="4"/>
      <dgm:spPr/>
    </dgm:pt>
    <dgm:pt modelId="{3D2E52DE-1D02-494C-B160-CB2F9AE75FD8}" type="pres">
      <dgm:prSet presAssocID="{96BE46FC-845A-4A29-9077-4A9142374121}" presName="vert1" presStyleCnt="0"/>
      <dgm:spPr/>
    </dgm:pt>
    <dgm:pt modelId="{E7009144-F639-4C4F-BC4B-CE87C4160023}" type="pres">
      <dgm:prSet presAssocID="{231F3582-9733-43FE-94D4-9B7E30BF2E76}" presName="vertSpace2a" presStyleCnt="0"/>
      <dgm:spPr/>
    </dgm:pt>
    <dgm:pt modelId="{44D28EFF-1AAF-480D-A68B-D926A3933E8C}" type="pres">
      <dgm:prSet presAssocID="{231F3582-9733-43FE-94D4-9B7E30BF2E76}" presName="horz2" presStyleCnt="0"/>
      <dgm:spPr/>
    </dgm:pt>
    <dgm:pt modelId="{739D2492-E1E6-4357-8467-D3C8DF0CC480}" type="pres">
      <dgm:prSet presAssocID="{231F3582-9733-43FE-94D4-9B7E30BF2E76}" presName="horzSpace2" presStyleCnt="0"/>
      <dgm:spPr/>
    </dgm:pt>
    <dgm:pt modelId="{A238122C-DDA0-44E3-996B-F36ECD80E32C}" type="pres">
      <dgm:prSet presAssocID="{231F3582-9733-43FE-94D4-9B7E30BF2E76}" presName="tx2" presStyleLbl="revTx" presStyleIdx="1" presStyleCnt="4"/>
      <dgm:spPr/>
    </dgm:pt>
    <dgm:pt modelId="{D6EB31E8-6743-4EB3-A9C0-F0DED54268D2}" type="pres">
      <dgm:prSet presAssocID="{231F3582-9733-43FE-94D4-9B7E30BF2E76}" presName="vert2" presStyleCnt="0"/>
      <dgm:spPr/>
    </dgm:pt>
    <dgm:pt modelId="{980185A0-4056-4C9C-BBB9-6C1D95F50A41}" type="pres">
      <dgm:prSet presAssocID="{231F3582-9733-43FE-94D4-9B7E30BF2E76}" presName="thinLine2b" presStyleLbl="callout" presStyleIdx="0" presStyleCnt="2"/>
      <dgm:spPr/>
    </dgm:pt>
    <dgm:pt modelId="{84C42944-D9BF-4075-A2E1-8CE14016CB16}" type="pres">
      <dgm:prSet presAssocID="{231F3582-9733-43FE-94D4-9B7E30BF2E76}" presName="vertSpace2b" presStyleCnt="0"/>
      <dgm:spPr/>
    </dgm:pt>
    <dgm:pt modelId="{D466ADCA-8374-4C0C-8F8E-B3E194B6C05F}" type="pres">
      <dgm:prSet presAssocID="{C7DC84CB-85C9-431B-8F78-7324C1C70633}" presName="thickLine" presStyleLbl="alignNode1" presStyleIdx="1" presStyleCnt="2"/>
      <dgm:spPr/>
    </dgm:pt>
    <dgm:pt modelId="{D87B084F-133B-467C-AB8A-4FF0629E6A5C}" type="pres">
      <dgm:prSet presAssocID="{C7DC84CB-85C9-431B-8F78-7324C1C70633}" presName="horz1" presStyleCnt="0"/>
      <dgm:spPr/>
    </dgm:pt>
    <dgm:pt modelId="{CCBD5342-12BD-4C46-937F-5B54C3DB99A4}" type="pres">
      <dgm:prSet presAssocID="{C7DC84CB-85C9-431B-8F78-7324C1C70633}" presName="tx1" presStyleLbl="revTx" presStyleIdx="2" presStyleCnt="4"/>
      <dgm:spPr/>
    </dgm:pt>
    <dgm:pt modelId="{95D795EC-4C18-4D44-A237-BEC4D4964853}" type="pres">
      <dgm:prSet presAssocID="{C7DC84CB-85C9-431B-8F78-7324C1C70633}" presName="vert1" presStyleCnt="0"/>
      <dgm:spPr/>
    </dgm:pt>
    <dgm:pt modelId="{46673151-7312-4C12-82E0-03B8461A75BC}" type="pres">
      <dgm:prSet presAssocID="{BA18521A-80BE-48FC-B764-D6CBCB528E23}" presName="vertSpace2a" presStyleCnt="0"/>
      <dgm:spPr/>
    </dgm:pt>
    <dgm:pt modelId="{F31DBF08-8C3D-414C-BB8A-2B72571C79E4}" type="pres">
      <dgm:prSet presAssocID="{BA18521A-80BE-48FC-B764-D6CBCB528E23}" presName="horz2" presStyleCnt="0"/>
      <dgm:spPr/>
    </dgm:pt>
    <dgm:pt modelId="{61A2ABA6-C0CB-4433-813C-0D425287DF19}" type="pres">
      <dgm:prSet presAssocID="{BA18521A-80BE-48FC-B764-D6CBCB528E23}" presName="horzSpace2" presStyleCnt="0"/>
      <dgm:spPr/>
    </dgm:pt>
    <dgm:pt modelId="{E613245C-7265-4137-B8EC-CAC53369A91A}" type="pres">
      <dgm:prSet presAssocID="{BA18521A-80BE-48FC-B764-D6CBCB528E23}" presName="tx2" presStyleLbl="revTx" presStyleIdx="3" presStyleCnt="4"/>
      <dgm:spPr/>
    </dgm:pt>
    <dgm:pt modelId="{E517A4D3-6728-4C68-9CC3-E4BFF618E77C}" type="pres">
      <dgm:prSet presAssocID="{BA18521A-80BE-48FC-B764-D6CBCB528E23}" presName="vert2" presStyleCnt="0"/>
      <dgm:spPr/>
    </dgm:pt>
    <dgm:pt modelId="{A0FFB148-4C5F-4802-A067-9BE5CC71C1BB}" type="pres">
      <dgm:prSet presAssocID="{BA18521A-80BE-48FC-B764-D6CBCB528E23}" presName="thinLine2b" presStyleLbl="callout" presStyleIdx="1" presStyleCnt="2"/>
      <dgm:spPr/>
    </dgm:pt>
    <dgm:pt modelId="{F716C65C-85FC-4CFB-9A01-3AD33FC2447C}" type="pres">
      <dgm:prSet presAssocID="{BA18521A-80BE-48FC-B764-D6CBCB528E23}" presName="vertSpace2b" presStyleCnt="0"/>
      <dgm:spPr/>
    </dgm:pt>
  </dgm:ptLst>
  <dgm:cxnLst>
    <dgm:cxn modelId="{E813FB34-310D-4FE9-94C8-A2DE6C11145C}" type="presOf" srcId="{96BE46FC-845A-4A29-9077-4A9142374121}" destId="{2035E4F4-E5F2-482B-BD0C-20B9F128C68B}" srcOrd="0" destOrd="0" presId="urn:microsoft.com/office/officeart/2008/layout/LinedList"/>
    <dgm:cxn modelId="{4A383237-E811-4D17-B75B-48D7A4A014BE}" type="presOf" srcId="{231F3582-9733-43FE-94D4-9B7E30BF2E76}" destId="{A238122C-DDA0-44E3-996B-F36ECD80E32C}" srcOrd="0" destOrd="0" presId="urn:microsoft.com/office/officeart/2008/layout/LinedList"/>
    <dgm:cxn modelId="{836F4D4A-1D4B-46F8-86D6-2DED6A264C2D}" type="presOf" srcId="{A59DB301-0939-434C-8F0C-EEA02CB9D6EB}" destId="{35AD1C36-FB6D-4EA4-AAE5-07C2BB64D079}" srcOrd="0" destOrd="0" presId="urn:microsoft.com/office/officeart/2008/layout/LinedList"/>
    <dgm:cxn modelId="{0857294D-6063-41C2-A49C-EEF6D2031BA3}" srcId="{C7DC84CB-85C9-431B-8F78-7324C1C70633}" destId="{BA18521A-80BE-48FC-B764-D6CBCB528E23}" srcOrd="0" destOrd="0" parTransId="{171D0D2C-F0C5-4EA0-83CE-4A6FD61FC9F5}" sibTransId="{4C4C790E-678C-4F76-B743-59EA5BC0A887}"/>
    <dgm:cxn modelId="{F60C8283-D041-43FB-BE7B-D638C0B0E5C9}" type="presOf" srcId="{C7DC84CB-85C9-431B-8F78-7324C1C70633}" destId="{CCBD5342-12BD-4C46-937F-5B54C3DB99A4}" srcOrd="0" destOrd="0" presId="urn:microsoft.com/office/officeart/2008/layout/LinedList"/>
    <dgm:cxn modelId="{18C1E198-C538-42F2-93B7-22D323C51D86}" srcId="{A59DB301-0939-434C-8F0C-EEA02CB9D6EB}" destId="{96BE46FC-845A-4A29-9077-4A9142374121}" srcOrd="0" destOrd="0" parTransId="{218847E3-83C0-4ED4-9A3F-D9C22AF5A16A}" sibTransId="{AC0BE268-B41E-4DAE-AC93-C6197F7AB5E8}"/>
    <dgm:cxn modelId="{36B350A8-3CF4-4704-A579-F829CBED5766}" srcId="{A59DB301-0939-434C-8F0C-EEA02CB9D6EB}" destId="{C7DC84CB-85C9-431B-8F78-7324C1C70633}" srcOrd="1" destOrd="0" parTransId="{9FA964CD-DBBC-444F-A691-2C7A0D8092CD}" sibTransId="{0C04ECCA-F226-458B-811D-7FCB47A9F94B}"/>
    <dgm:cxn modelId="{557B9CB3-0E23-4286-B91C-5B454CEC530A}" srcId="{96BE46FC-845A-4A29-9077-4A9142374121}" destId="{231F3582-9733-43FE-94D4-9B7E30BF2E76}" srcOrd="0" destOrd="0" parTransId="{B9AC6A89-9808-412C-B271-15681732A525}" sibTransId="{FCEEFC97-97ED-4FC2-B6E1-6F47790F23AA}"/>
    <dgm:cxn modelId="{F3EFDFBC-92E7-4CB0-B0B8-DA8F29024375}" type="presOf" srcId="{BA18521A-80BE-48FC-B764-D6CBCB528E23}" destId="{E613245C-7265-4137-B8EC-CAC53369A91A}" srcOrd="0" destOrd="0" presId="urn:microsoft.com/office/officeart/2008/layout/LinedList"/>
    <dgm:cxn modelId="{A502F233-8ABD-46B9-9617-C9E8A79AD1F8}" type="presParOf" srcId="{35AD1C36-FB6D-4EA4-AAE5-07C2BB64D079}" destId="{F51B66EA-921B-4C20-87B9-AA61B97D0BD7}" srcOrd="0" destOrd="0" presId="urn:microsoft.com/office/officeart/2008/layout/LinedList"/>
    <dgm:cxn modelId="{D5C7DBB0-5DAE-4E73-B66A-AAABBBEDEEDA}" type="presParOf" srcId="{35AD1C36-FB6D-4EA4-AAE5-07C2BB64D079}" destId="{8EB051C2-F442-407F-A461-FB7301FFB962}" srcOrd="1" destOrd="0" presId="urn:microsoft.com/office/officeart/2008/layout/LinedList"/>
    <dgm:cxn modelId="{CB4FA708-3030-45DB-A392-9427146ED9B3}" type="presParOf" srcId="{8EB051C2-F442-407F-A461-FB7301FFB962}" destId="{2035E4F4-E5F2-482B-BD0C-20B9F128C68B}" srcOrd="0" destOrd="0" presId="urn:microsoft.com/office/officeart/2008/layout/LinedList"/>
    <dgm:cxn modelId="{E1AE9480-AB07-46D3-BCD1-92AB457FFDE2}" type="presParOf" srcId="{8EB051C2-F442-407F-A461-FB7301FFB962}" destId="{3D2E52DE-1D02-494C-B160-CB2F9AE75FD8}" srcOrd="1" destOrd="0" presId="urn:microsoft.com/office/officeart/2008/layout/LinedList"/>
    <dgm:cxn modelId="{C4A3DC84-9090-496A-8B45-7B3D67068E6E}" type="presParOf" srcId="{3D2E52DE-1D02-494C-B160-CB2F9AE75FD8}" destId="{E7009144-F639-4C4F-BC4B-CE87C4160023}" srcOrd="0" destOrd="0" presId="urn:microsoft.com/office/officeart/2008/layout/LinedList"/>
    <dgm:cxn modelId="{2263CDD1-9C70-4451-A7BC-DC21D2540AF3}" type="presParOf" srcId="{3D2E52DE-1D02-494C-B160-CB2F9AE75FD8}" destId="{44D28EFF-1AAF-480D-A68B-D926A3933E8C}" srcOrd="1" destOrd="0" presId="urn:microsoft.com/office/officeart/2008/layout/LinedList"/>
    <dgm:cxn modelId="{425E4764-818A-465B-BABF-B560A37FAA10}" type="presParOf" srcId="{44D28EFF-1AAF-480D-A68B-D926A3933E8C}" destId="{739D2492-E1E6-4357-8467-D3C8DF0CC480}" srcOrd="0" destOrd="0" presId="urn:microsoft.com/office/officeart/2008/layout/LinedList"/>
    <dgm:cxn modelId="{1EEA2D73-AA4E-4522-9058-67316A286B60}" type="presParOf" srcId="{44D28EFF-1AAF-480D-A68B-D926A3933E8C}" destId="{A238122C-DDA0-44E3-996B-F36ECD80E32C}" srcOrd="1" destOrd="0" presId="urn:microsoft.com/office/officeart/2008/layout/LinedList"/>
    <dgm:cxn modelId="{44393779-5445-4ED3-B93E-62BB74A7582F}" type="presParOf" srcId="{44D28EFF-1AAF-480D-A68B-D926A3933E8C}" destId="{D6EB31E8-6743-4EB3-A9C0-F0DED54268D2}" srcOrd="2" destOrd="0" presId="urn:microsoft.com/office/officeart/2008/layout/LinedList"/>
    <dgm:cxn modelId="{90874640-7D4C-431F-BC5E-5CAD96AD77D6}" type="presParOf" srcId="{3D2E52DE-1D02-494C-B160-CB2F9AE75FD8}" destId="{980185A0-4056-4C9C-BBB9-6C1D95F50A41}" srcOrd="2" destOrd="0" presId="urn:microsoft.com/office/officeart/2008/layout/LinedList"/>
    <dgm:cxn modelId="{B388EEE2-3940-42EB-AFAB-B24D1D070007}" type="presParOf" srcId="{3D2E52DE-1D02-494C-B160-CB2F9AE75FD8}" destId="{84C42944-D9BF-4075-A2E1-8CE14016CB16}" srcOrd="3" destOrd="0" presId="urn:microsoft.com/office/officeart/2008/layout/LinedList"/>
    <dgm:cxn modelId="{63A6EDEC-95DA-4B75-8E36-A217DA2893FA}" type="presParOf" srcId="{35AD1C36-FB6D-4EA4-AAE5-07C2BB64D079}" destId="{D466ADCA-8374-4C0C-8F8E-B3E194B6C05F}" srcOrd="2" destOrd="0" presId="urn:microsoft.com/office/officeart/2008/layout/LinedList"/>
    <dgm:cxn modelId="{F1F7B504-3196-4876-8418-1FED9C2AE872}" type="presParOf" srcId="{35AD1C36-FB6D-4EA4-AAE5-07C2BB64D079}" destId="{D87B084F-133B-467C-AB8A-4FF0629E6A5C}" srcOrd="3" destOrd="0" presId="urn:microsoft.com/office/officeart/2008/layout/LinedList"/>
    <dgm:cxn modelId="{58D124C5-B695-4231-AE26-75D7CEC80FEB}" type="presParOf" srcId="{D87B084F-133B-467C-AB8A-4FF0629E6A5C}" destId="{CCBD5342-12BD-4C46-937F-5B54C3DB99A4}" srcOrd="0" destOrd="0" presId="urn:microsoft.com/office/officeart/2008/layout/LinedList"/>
    <dgm:cxn modelId="{6DCD0F72-2490-4869-BBF3-924DDE224DCF}" type="presParOf" srcId="{D87B084F-133B-467C-AB8A-4FF0629E6A5C}" destId="{95D795EC-4C18-4D44-A237-BEC4D4964853}" srcOrd="1" destOrd="0" presId="urn:microsoft.com/office/officeart/2008/layout/LinedList"/>
    <dgm:cxn modelId="{AA0BDED4-797D-441C-BD29-CC8A34DAC1B3}" type="presParOf" srcId="{95D795EC-4C18-4D44-A237-BEC4D4964853}" destId="{46673151-7312-4C12-82E0-03B8461A75BC}" srcOrd="0" destOrd="0" presId="urn:microsoft.com/office/officeart/2008/layout/LinedList"/>
    <dgm:cxn modelId="{5C457C73-1415-4327-A005-545DCA1731A9}" type="presParOf" srcId="{95D795EC-4C18-4D44-A237-BEC4D4964853}" destId="{F31DBF08-8C3D-414C-BB8A-2B72571C79E4}" srcOrd="1" destOrd="0" presId="urn:microsoft.com/office/officeart/2008/layout/LinedList"/>
    <dgm:cxn modelId="{A0F9EE50-3AE2-4C1A-9793-45A6A956E592}" type="presParOf" srcId="{F31DBF08-8C3D-414C-BB8A-2B72571C79E4}" destId="{61A2ABA6-C0CB-4433-813C-0D425287DF19}" srcOrd="0" destOrd="0" presId="urn:microsoft.com/office/officeart/2008/layout/LinedList"/>
    <dgm:cxn modelId="{B460FC0D-54D5-46F7-AC4E-79101F0165DE}" type="presParOf" srcId="{F31DBF08-8C3D-414C-BB8A-2B72571C79E4}" destId="{E613245C-7265-4137-B8EC-CAC53369A91A}" srcOrd="1" destOrd="0" presId="urn:microsoft.com/office/officeart/2008/layout/LinedList"/>
    <dgm:cxn modelId="{F1EBE57E-F8C3-4AEE-9664-C45301163674}" type="presParOf" srcId="{F31DBF08-8C3D-414C-BB8A-2B72571C79E4}" destId="{E517A4D3-6728-4C68-9CC3-E4BFF618E77C}" srcOrd="2" destOrd="0" presId="urn:microsoft.com/office/officeart/2008/layout/LinedList"/>
    <dgm:cxn modelId="{CD298E2A-3C16-4B28-8390-26B7E4B5E634}" type="presParOf" srcId="{95D795EC-4C18-4D44-A237-BEC4D4964853}" destId="{A0FFB148-4C5F-4802-A067-9BE5CC71C1BB}" srcOrd="2" destOrd="0" presId="urn:microsoft.com/office/officeart/2008/layout/LinedList"/>
    <dgm:cxn modelId="{3A956C25-9399-46E8-A807-912A6B95D9C7}" type="presParOf" srcId="{95D795EC-4C18-4D44-A237-BEC4D4964853}" destId="{F716C65C-85FC-4CFB-9A01-3AD33FC2447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102A0E-D9D5-4903-A2D4-27590C66DB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7BF44B-1F0F-42A0-8993-935D978B94A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lvl="0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dirty="0"/>
            <a:t>A.S. 2022-2023</a:t>
          </a:r>
          <a:endParaRPr lang="en-US" dirty="0"/>
        </a:p>
      </dgm:t>
    </dgm:pt>
    <dgm:pt modelId="{7FA0AE89-117E-4050-9591-3540C10A9013}" type="parTrans" cxnId="{3719C767-0527-492C-B227-94C1BC98CB6A}">
      <dgm:prSet/>
      <dgm:spPr/>
      <dgm:t>
        <a:bodyPr/>
        <a:lstStyle/>
        <a:p>
          <a:endParaRPr lang="it-IT"/>
        </a:p>
      </dgm:t>
    </dgm:pt>
    <dgm:pt modelId="{13DCC2B4-3949-49CA-A896-EA5968E83676}" type="sibTrans" cxnId="{3719C767-0527-492C-B227-94C1BC98CB6A}">
      <dgm:prSet/>
      <dgm:spPr/>
      <dgm:t>
        <a:bodyPr/>
        <a:lstStyle/>
        <a:p>
          <a:endParaRPr lang="it-IT"/>
        </a:p>
      </dgm:t>
    </dgm:pt>
    <dgm:pt modelId="{14A69825-1FC8-410D-8849-6B7F8F81872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marL="285750" lvl="1" indent="0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dirty="0"/>
            <a:t>nome dell’azienda	</a:t>
          </a:r>
          <a:endParaRPr lang="en-US" dirty="0"/>
        </a:p>
      </dgm:t>
    </dgm:pt>
    <dgm:pt modelId="{F0B7FDE5-089B-4A55-A10C-C2A78C648CF9}" type="parTrans" cxnId="{46A1EECF-2B81-4F51-A284-4697E628CDCA}">
      <dgm:prSet/>
      <dgm:spPr/>
      <dgm:t>
        <a:bodyPr/>
        <a:lstStyle/>
        <a:p>
          <a:endParaRPr lang="it-IT"/>
        </a:p>
      </dgm:t>
    </dgm:pt>
    <dgm:pt modelId="{998D224F-4348-498E-9329-B6953502EFA3}" type="sibTrans" cxnId="{46A1EECF-2B81-4F51-A284-4697E628CDCA}">
      <dgm:prSet/>
      <dgm:spPr/>
      <dgm:t>
        <a:bodyPr/>
        <a:lstStyle/>
        <a:p>
          <a:endParaRPr lang="it-IT"/>
        </a:p>
      </dgm:t>
    </dgm:pt>
    <dgm:pt modelId="{199A7A8E-5BFA-4A9A-AFB2-83466663E18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marL="285750" lvl="1" indent="0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dirty="0"/>
            <a:t>ubicazione</a:t>
          </a:r>
          <a:endParaRPr lang="en-US" dirty="0"/>
        </a:p>
      </dgm:t>
    </dgm:pt>
    <dgm:pt modelId="{F1EB707A-8BAF-4412-82FD-341A4EC31B8B}" type="parTrans" cxnId="{8A2D0A9A-A8D8-4757-AE1B-5E980F9897C9}">
      <dgm:prSet/>
      <dgm:spPr/>
      <dgm:t>
        <a:bodyPr/>
        <a:lstStyle/>
        <a:p>
          <a:endParaRPr lang="it-IT"/>
        </a:p>
      </dgm:t>
    </dgm:pt>
    <dgm:pt modelId="{DA9B058B-4576-4547-913E-E6C148692B0D}" type="sibTrans" cxnId="{8A2D0A9A-A8D8-4757-AE1B-5E980F9897C9}">
      <dgm:prSet/>
      <dgm:spPr/>
      <dgm:t>
        <a:bodyPr/>
        <a:lstStyle/>
        <a:p>
          <a:endParaRPr lang="it-IT"/>
        </a:p>
      </dgm:t>
    </dgm:pt>
    <dgm:pt modelId="{4E63A712-C124-4AB8-AD27-13C45802006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settore produttivo	</a:t>
          </a:r>
          <a:endParaRPr lang="en-US" dirty="0"/>
        </a:p>
      </dgm:t>
    </dgm:pt>
    <dgm:pt modelId="{414C6710-F55C-4F7D-A383-B4B8217D62F4}" type="parTrans" cxnId="{F6338296-20ED-404B-BFC1-404DAD46326B}">
      <dgm:prSet/>
      <dgm:spPr/>
      <dgm:t>
        <a:bodyPr/>
        <a:lstStyle/>
        <a:p>
          <a:endParaRPr lang="it-IT"/>
        </a:p>
      </dgm:t>
    </dgm:pt>
    <dgm:pt modelId="{B18CC47D-DB4A-4611-9994-92950EDE6019}" type="sibTrans" cxnId="{F6338296-20ED-404B-BFC1-404DAD46326B}">
      <dgm:prSet/>
      <dgm:spPr/>
      <dgm:t>
        <a:bodyPr/>
        <a:lstStyle/>
        <a:p>
          <a:endParaRPr lang="it-IT"/>
        </a:p>
      </dgm:t>
    </dgm:pt>
    <dgm:pt modelId="{85CCF9EA-9AB7-47FC-97B6-B217D28F6FD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marL="265113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Orario, giorni settimanali, periodo</a:t>
          </a:r>
          <a:endParaRPr lang="en-US" dirty="0"/>
        </a:p>
      </dgm:t>
    </dgm:pt>
    <dgm:pt modelId="{7FCCDC6C-FF7D-476A-89DA-277F776858F3}" type="parTrans" cxnId="{F4D39DEB-310B-4B3B-8329-34E6CC74A44A}">
      <dgm:prSet/>
      <dgm:spPr/>
      <dgm:t>
        <a:bodyPr/>
        <a:lstStyle/>
        <a:p>
          <a:endParaRPr lang="it-IT"/>
        </a:p>
      </dgm:t>
    </dgm:pt>
    <dgm:pt modelId="{4B9BE8E1-96FD-4106-BA73-436586A99A9D}" type="sibTrans" cxnId="{F4D39DEB-310B-4B3B-8329-34E6CC74A44A}">
      <dgm:prSet/>
      <dgm:spPr/>
      <dgm:t>
        <a:bodyPr/>
        <a:lstStyle/>
        <a:p>
          <a:endParaRPr lang="it-IT"/>
        </a:p>
      </dgm:t>
    </dgm:pt>
    <dgm:pt modelId="{96ACF1D3-2EB4-4FED-894D-B7FACD954FD3}" type="pres">
      <dgm:prSet presAssocID="{1A102A0E-D9D5-4903-A2D4-27590C66DB5A}" presName="linear" presStyleCnt="0">
        <dgm:presLayoutVars>
          <dgm:dir/>
          <dgm:resizeHandles val="exact"/>
        </dgm:presLayoutVars>
      </dgm:prSet>
      <dgm:spPr/>
    </dgm:pt>
    <dgm:pt modelId="{998D4AAB-336B-49B1-AE11-93B30748E1E9}" type="pres">
      <dgm:prSet presAssocID="{5B7BF44B-1F0F-42A0-8993-935D978B94A0}" presName="comp" presStyleCnt="0"/>
      <dgm:spPr/>
    </dgm:pt>
    <dgm:pt modelId="{3434AF73-2AD2-4050-9605-376454816161}" type="pres">
      <dgm:prSet presAssocID="{5B7BF44B-1F0F-42A0-8993-935D978B94A0}" presName="box" presStyleLbl="node1" presStyleIdx="0" presStyleCnt="1"/>
      <dgm:spPr/>
    </dgm:pt>
    <dgm:pt modelId="{14534A9D-D0D6-4BFF-88AD-3850F0DF0D9F}" type="pres">
      <dgm:prSet presAssocID="{5B7BF44B-1F0F-42A0-8993-935D978B94A0}" presName="img" presStyleLbl="fgImgPlace1" presStyleIdx="0" presStyleCnt="1"/>
      <dgm:spPr/>
    </dgm:pt>
    <dgm:pt modelId="{906F4F5E-8BDF-4475-B51E-3BB2A6FF7A83}" type="pres">
      <dgm:prSet presAssocID="{5B7BF44B-1F0F-42A0-8993-935D978B94A0}" presName="text" presStyleLbl="node1" presStyleIdx="0" presStyleCnt="1">
        <dgm:presLayoutVars>
          <dgm:bulletEnabled val="1"/>
        </dgm:presLayoutVars>
      </dgm:prSet>
      <dgm:spPr/>
    </dgm:pt>
  </dgm:ptLst>
  <dgm:cxnLst>
    <dgm:cxn modelId="{89823C10-D8C3-4BFC-B33D-0227FDEC56B4}" type="presOf" srcId="{4E63A712-C124-4AB8-AD27-13C45802006B}" destId="{3434AF73-2AD2-4050-9605-376454816161}" srcOrd="0" destOrd="3" presId="urn:microsoft.com/office/officeart/2005/8/layout/vList4"/>
    <dgm:cxn modelId="{D70C6F17-460A-4866-8BD1-1EEFA2A5D0CA}" type="presOf" srcId="{85CCF9EA-9AB7-47FC-97B6-B217D28F6FDF}" destId="{3434AF73-2AD2-4050-9605-376454816161}" srcOrd="0" destOrd="4" presId="urn:microsoft.com/office/officeart/2005/8/layout/vList4"/>
    <dgm:cxn modelId="{F6FFA019-C862-40AC-AFC2-6C0129517194}" type="presOf" srcId="{1A102A0E-D9D5-4903-A2D4-27590C66DB5A}" destId="{96ACF1D3-2EB4-4FED-894D-B7FACD954FD3}" srcOrd="0" destOrd="0" presId="urn:microsoft.com/office/officeart/2005/8/layout/vList4"/>
    <dgm:cxn modelId="{2B92E621-0D62-42E4-8F0A-CDD2E7F1851F}" type="presOf" srcId="{14A69825-1FC8-410D-8849-6B7F8F818723}" destId="{906F4F5E-8BDF-4475-B51E-3BB2A6FF7A83}" srcOrd="1" destOrd="1" presId="urn:microsoft.com/office/officeart/2005/8/layout/vList4"/>
    <dgm:cxn modelId="{6978AA22-3889-4F85-B0BA-0241FAAF07E4}" type="presOf" srcId="{199A7A8E-5BFA-4A9A-AFB2-83466663E181}" destId="{906F4F5E-8BDF-4475-B51E-3BB2A6FF7A83}" srcOrd="1" destOrd="2" presId="urn:microsoft.com/office/officeart/2005/8/layout/vList4"/>
    <dgm:cxn modelId="{6B676E2C-32E6-4FF3-A306-CF8DEA3B9466}" type="presOf" srcId="{14A69825-1FC8-410D-8849-6B7F8F818723}" destId="{3434AF73-2AD2-4050-9605-376454816161}" srcOrd="0" destOrd="1" presId="urn:microsoft.com/office/officeart/2005/8/layout/vList4"/>
    <dgm:cxn modelId="{488DF53A-5776-4F88-A129-08B4AFE36A7A}" type="presOf" srcId="{85CCF9EA-9AB7-47FC-97B6-B217D28F6FDF}" destId="{906F4F5E-8BDF-4475-B51E-3BB2A6FF7A83}" srcOrd="1" destOrd="4" presId="urn:microsoft.com/office/officeart/2005/8/layout/vList4"/>
    <dgm:cxn modelId="{BCCB5E42-CFEB-4698-AE0D-0A128C7F4D63}" type="presOf" srcId="{4E63A712-C124-4AB8-AD27-13C45802006B}" destId="{906F4F5E-8BDF-4475-B51E-3BB2A6FF7A83}" srcOrd="1" destOrd="3" presId="urn:microsoft.com/office/officeart/2005/8/layout/vList4"/>
    <dgm:cxn modelId="{3719C767-0527-492C-B227-94C1BC98CB6A}" srcId="{1A102A0E-D9D5-4903-A2D4-27590C66DB5A}" destId="{5B7BF44B-1F0F-42A0-8993-935D978B94A0}" srcOrd="0" destOrd="0" parTransId="{7FA0AE89-117E-4050-9591-3540C10A9013}" sibTransId="{13DCC2B4-3949-49CA-A896-EA5968E83676}"/>
    <dgm:cxn modelId="{3035397D-77F4-4784-A273-BE75DBA27662}" type="presOf" srcId="{5B7BF44B-1F0F-42A0-8993-935D978B94A0}" destId="{906F4F5E-8BDF-4475-B51E-3BB2A6FF7A83}" srcOrd="1" destOrd="0" presId="urn:microsoft.com/office/officeart/2005/8/layout/vList4"/>
    <dgm:cxn modelId="{F6338296-20ED-404B-BFC1-404DAD46326B}" srcId="{5B7BF44B-1F0F-42A0-8993-935D978B94A0}" destId="{4E63A712-C124-4AB8-AD27-13C45802006B}" srcOrd="2" destOrd="0" parTransId="{414C6710-F55C-4F7D-A383-B4B8217D62F4}" sibTransId="{B18CC47D-DB4A-4611-9994-92950EDE6019}"/>
    <dgm:cxn modelId="{8A2D0A9A-A8D8-4757-AE1B-5E980F9897C9}" srcId="{5B7BF44B-1F0F-42A0-8993-935D978B94A0}" destId="{199A7A8E-5BFA-4A9A-AFB2-83466663E181}" srcOrd="1" destOrd="0" parTransId="{F1EB707A-8BAF-4412-82FD-341A4EC31B8B}" sibTransId="{DA9B058B-4576-4547-913E-E6C148692B0D}"/>
    <dgm:cxn modelId="{39BE7B9C-70D6-4E09-A556-86DE45A57F29}" type="presOf" srcId="{5B7BF44B-1F0F-42A0-8993-935D978B94A0}" destId="{3434AF73-2AD2-4050-9605-376454816161}" srcOrd="0" destOrd="0" presId="urn:microsoft.com/office/officeart/2005/8/layout/vList4"/>
    <dgm:cxn modelId="{941468BC-0545-4B59-8FDF-5CA8A8345159}" type="presOf" srcId="{199A7A8E-5BFA-4A9A-AFB2-83466663E181}" destId="{3434AF73-2AD2-4050-9605-376454816161}" srcOrd="0" destOrd="2" presId="urn:microsoft.com/office/officeart/2005/8/layout/vList4"/>
    <dgm:cxn modelId="{46A1EECF-2B81-4F51-A284-4697E628CDCA}" srcId="{5B7BF44B-1F0F-42A0-8993-935D978B94A0}" destId="{14A69825-1FC8-410D-8849-6B7F8F818723}" srcOrd="0" destOrd="0" parTransId="{F0B7FDE5-089B-4A55-A10C-C2A78C648CF9}" sibTransId="{998D224F-4348-498E-9329-B6953502EFA3}"/>
    <dgm:cxn modelId="{F4D39DEB-310B-4B3B-8329-34E6CC74A44A}" srcId="{5B7BF44B-1F0F-42A0-8993-935D978B94A0}" destId="{85CCF9EA-9AB7-47FC-97B6-B217D28F6FDF}" srcOrd="3" destOrd="0" parTransId="{7FCCDC6C-FF7D-476A-89DA-277F776858F3}" sibTransId="{4B9BE8E1-96FD-4106-BA73-436586A99A9D}"/>
    <dgm:cxn modelId="{D5034A39-E6C6-4253-837F-8CFC7C02F02C}" type="presParOf" srcId="{96ACF1D3-2EB4-4FED-894D-B7FACD954FD3}" destId="{998D4AAB-336B-49B1-AE11-93B30748E1E9}" srcOrd="0" destOrd="0" presId="urn:microsoft.com/office/officeart/2005/8/layout/vList4"/>
    <dgm:cxn modelId="{0412B7D7-DC08-4CDE-ABB0-6FAA8147BFBE}" type="presParOf" srcId="{998D4AAB-336B-49B1-AE11-93B30748E1E9}" destId="{3434AF73-2AD2-4050-9605-376454816161}" srcOrd="0" destOrd="0" presId="urn:microsoft.com/office/officeart/2005/8/layout/vList4"/>
    <dgm:cxn modelId="{2C3EC70C-6837-4334-8D29-05DA2B0733EA}" type="presParOf" srcId="{998D4AAB-336B-49B1-AE11-93B30748E1E9}" destId="{14534A9D-D0D6-4BFF-88AD-3850F0DF0D9F}" srcOrd="1" destOrd="0" presId="urn:microsoft.com/office/officeart/2005/8/layout/vList4"/>
    <dgm:cxn modelId="{2328D18F-0BA4-413B-BBE8-937EE59775DF}" type="presParOf" srcId="{998D4AAB-336B-49B1-AE11-93B30748E1E9}" destId="{906F4F5E-8BDF-4475-B51E-3BB2A6FF7A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AF73-2AD2-4050-9605-376454816161}">
      <dsp:nvSpPr>
        <dsp:cNvPr id="0" name=""/>
        <dsp:cNvSpPr/>
      </dsp:nvSpPr>
      <dsp:spPr>
        <a:xfrm>
          <a:off x="0" y="0"/>
          <a:ext cx="10886399" cy="5280000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A.S. 2022-2023</a:t>
          </a:r>
          <a:endParaRPr lang="en-US" sz="5900" kern="1200" dirty="0"/>
        </a:p>
        <a:p>
          <a:pPr marL="285750" lvl="1" indent="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600" kern="1200" dirty="0"/>
            <a:t>nome dell’azienda	</a:t>
          </a:r>
          <a:endParaRPr lang="en-US" sz="4600" kern="1200" dirty="0"/>
        </a:p>
        <a:p>
          <a:pPr marL="285750" lvl="1" indent="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600" kern="1200" dirty="0"/>
            <a:t>ubicazione</a:t>
          </a:r>
          <a:endParaRPr lang="en-US" sz="46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4600" kern="1200" dirty="0"/>
            <a:t>settore produttivo	</a:t>
          </a:r>
          <a:endParaRPr lang="en-US" sz="46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4600" kern="1200" dirty="0"/>
            <a:t>Orario, giorni settimanali, periodo</a:t>
          </a:r>
          <a:endParaRPr lang="en-US" sz="4600" kern="1200" dirty="0"/>
        </a:p>
      </dsp:txBody>
      <dsp:txXfrm>
        <a:off x="2705279" y="0"/>
        <a:ext cx="8181120" cy="5280000"/>
      </dsp:txXfrm>
    </dsp:sp>
    <dsp:sp modelId="{14534A9D-D0D6-4BFF-88AD-3850F0DF0D9F}">
      <dsp:nvSpPr>
        <dsp:cNvPr id="0" name=""/>
        <dsp:cNvSpPr/>
      </dsp:nvSpPr>
      <dsp:spPr>
        <a:xfrm>
          <a:off x="527999" y="528000"/>
          <a:ext cx="2177280" cy="42240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AF73-2AD2-4050-9605-376454816161}">
      <dsp:nvSpPr>
        <dsp:cNvPr id="0" name=""/>
        <dsp:cNvSpPr/>
      </dsp:nvSpPr>
      <dsp:spPr>
        <a:xfrm>
          <a:off x="0" y="0"/>
          <a:ext cx="10886399" cy="540000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A.S. 2023-2024</a:t>
          </a:r>
          <a:endParaRPr lang="en-US" sz="65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5100" kern="1200" dirty="0"/>
            <a:t>area in cui hai svolto l’attività (acquisti, produzione, ricerca, contabilità …)</a:t>
          </a:r>
          <a:endParaRPr lang="en-US" sz="5100" kern="1200" dirty="0"/>
        </a:p>
      </dsp:txBody>
      <dsp:txXfrm>
        <a:off x="2717279" y="0"/>
        <a:ext cx="8169120" cy="5400000"/>
      </dsp:txXfrm>
    </dsp:sp>
    <dsp:sp modelId="{14534A9D-D0D6-4BFF-88AD-3850F0DF0D9F}">
      <dsp:nvSpPr>
        <dsp:cNvPr id="0" name=""/>
        <dsp:cNvSpPr/>
      </dsp:nvSpPr>
      <dsp:spPr>
        <a:xfrm>
          <a:off x="540000" y="540000"/>
          <a:ext cx="2177280" cy="43200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305EA-CA85-420F-875F-D983D799E9EA}">
      <dsp:nvSpPr>
        <dsp:cNvPr id="0" name=""/>
        <dsp:cNvSpPr/>
      </dsp:nvSpPr>
      <dsp:spPr>
        <a:xfrm>
          <a:off x="0" y="0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2C9E-2DB1-49C0-A498-CD258FB3E89E}">
      <dsp:nvSpPr>
        <dsp:cNvPr id="0" name=""/>
        <dsp:cNvSpPr/>
      </dsp:nvSpPr>
      <dsp:spPr>
        <a:xfrm>
          <a:off x="0" y="0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Attività preparatorie (corso sicurezza, privacy, orientamento in azienda, incontri con imprenditori ecc.)</a:t>
          </a:r>
          <a:endParaRPr lang="en-US" sz="2100" kern="1200" dirty="0"/>
        </a:p>
      </dsp:txBody>
      <dsp:txXfrm>
        <a:off x="0" y="0"/>
        <a:ext cx="2280000" cy="2579999"/>
      </dsp:txXfrm>
    </dsp:sp>
    <dsp:sp modelId="{3B55BED0-BCBB-4E34-8581-4509ABCB3A95}">
      <dsp:nvSpPr>
        <dsp:cNvPr id="0" name=""/>
        <dsp:cNvSpPr/>
      </dsp:nvSpPr>
      <dsp:spPr>
        <a:xfrm>
          <a:off x="2451000" y="11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117158"/>
        <a:ext cx="8949000" cy="2343164"/>
      </dsp:txXfrm>
    </dsp:sp>
    <dsp:sp modelId="{6ADC121A-D087-4707-B7D0-8CD8BD53A458}">
      <dsp:nvSpPr>
        <dsp:cNvPr id="0" name=""/>
        <dsp:cNvSpPr/>
      </dsp:nvSpPr>
      <dsp:spPr>
        <a:xfrm>
          <a:off x="2280000" y="246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B66EA-921B-4C20-87B9-AA61B97D0BD7}">
      <dsp:nvSpPr>
        <dsp:cNvPr id="0" name=""/>
        <dsp:cNvSpPr/>
      </dsp:nvSpPr>
      <dsp:spPr>
        <a:xfrm>
          <a:off x="0" y="2579999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E4F4-E5F2-482B-BD0C-20B9F128C68B}">
      <dsp:nvSpPr>
        <dsp:cNvPr id="0" name=""/>
        <dsp:cNvSpPr/>
      </dsp:nvSpPr>
      <dsp:spPr>
        <a:xfrm>
          <a:off x="0" y="2579999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Rapporti con i tutor aziendali, con i colleghi di lavoro e, eventualmente, utenti</a:t>
          </a:r>
          <a:endParaRPr lang="en-US" sz="2100" kern="1200" dirty="0"/>
        </a:p>
      </dsp:txBody>
      <dsp:txXfrm>
        <a:off x="0" y="2579999"/>
        <a:ext cx="2280000" cy="2579999"/>
      </dsp:txXfrm>
    </dsp:sp>
    <dsp:sp modelId="{97CF0154-6AFA-433C-864F-74AA8C0E0884}">
      <dsp:nvSpPr>
        <dsp:cNvPr id="0" name=""/>
        <dsp:cNvSpPr/>
      </dsp:nvSpPr>
      <dsp:spPr>
        <a:xfrm>
          <a:off x="2451000" y="269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2697158"/>
        <a:ext cx="8949000" cy="2343164"/>
      </dsp:txXfrm>
    </dsp:sp>
    <dsp:sp modelId="{64999EE0-15C0-409C-AB27-A4F6F42F38F3}">
      <dsp:nvSpPr>
        <dsp:cNvPr id="0" name=""/>
        <dsp:cNvSpPr/>
      </dsp:nvSpPr>
      <dsp:spPr>
        <a:xfrm>
          <a:off x="2280000" y="504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B66EA-921B-4C20-87B9-AA61B97D0BD7}">
      <dsp:nvSpPr>
        <dsp:cNvPr id="0" name=""/>
        <dsp:cNvSpPr/>
      </dsp:nvSpPr>
      <dsp:spPr>
        <a:xfrm>
          <a:off x="0" y="0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E4F4-E5F2-482B-BD0C-20B9F128C68B}">
      <dsp:nvSpPr>
        <dsp:cNvPr id="0" name=""/>
        <dsp:cNvSpPr/>
      </dsp:nvSpPr>
      <dsp:spPr>
        <a:xfrm>
          <a:off x="0" y="0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Attività che hai svolto o osservato</a:t>
          </a:r>
          <a:endParaRPr lang="en-US" sz="2400" kern="1200" dirty="0"/>
        </a:p>
      </dsp:txBody>
      <dsp:txXfrm>
        <a:off x="0" y="0"/>
        <a:ext cx="2280000" cy="2579999"/>
      </dsp:txXfrm>
    </dsp:sp>
    <dsp:sp modelId="{A238122C-DDA0-44E3-996B-F36ECD80E32C}">
      <dsp:nvSpPr>
        <dsp:cNvPr id="0" name=""/>
        <dsp:cNvSpPr/>
      </dsp:nvSpPr>
      <dsp:spPr>
        <a:xfrm>
          <a:off x="2451000" y="11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117158"/>
        <a:ext cx="8949000" cy="2343164"/>
      </dsp:txXfrm>
    </dsp:sp>
    <dsp:sp modelId="{980185A0-4056-4C9C-BBB9-6C1D95F50A41}">
      <dsp:nvSpPr>
        <dsp:cNvPr id="0" name=""/>
        <dsp:cNvSpPr/>
      </dsp:nvSpPr>
      <dsp:spPr>
        <a:xfrm>
          <a:off x="2280000" y="246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ADCA-8374-4C0C-8F8E-B3E194B6C05F}">
      <dsp:nvSpPr>
        <dsp:cNvPr id="0" name=""/>
        <dsp:cNvSpPr/>
      </dsp:nvSpPr>
      <dsp:spPr>
        <a:xfrm>
          <a:off x="0" y="2579999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D5342-12BD-4C46-937F-5B54C3DB99A4}">
      <dsp:nvSpPr>
        <dsp:cNvPr id="0" name=""/>
        <dsp:cNvSpPr/>
      </dsp:nvSpPr>
      <dsp:spPr>
        <a:xfrm>
          <a:off x="0" y="2579999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le competenze (e le conoscenze disciplinari) apprese mentre hai svolto le attività</a:t>
          </a:r>
          <a:endParaRPr lang="en-US" sz="2400" kern="1200" dirty="0"/>
        </a:p>
      </dsp:txBody>
      <dsp:txXfrm>
        <a:off x="0" y="2579999"/>
        <a:ext cx="2280000" cy="2579999"/>
      </dsp:txXfrm>
    </dsp:sp>
    <dsp:sp modelId="{E613245C-7265-4137-B8EC-CAC53369A91A}">
      <dsp:nvSpPr>
        <dsp:cNvPr id="0" name=""/>
        <dsp:cNvSpPr/>
      </dsp:nvSpPr>
      <dsp:spPr>
        <a:xfrm>
          <a:off x="2451000" y="269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2697158"/>
        <a:ext cx="8949000" cy="2343164"/>
      </dsp:txXfrm>
    </dsp:sp>
    <dsp:sp modelId="{A0FFB148-4C5F-4802-A067-9BE5CC71C1BB}">
      <dsp:nvSpPr>
        <dsp:cNvPr id="0" name=""/>
        <dsp:cNvSpPr/>
      </dsp:nvSpPr>
      <dsp:spPr>
        <a:xfrm>
          <a:off x="2280000" y="504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8D794-C0ED-49E3-AB55-F833782ABD34}">
      <dsp:nvSpPr>
        <dsp:cNvPr id="0" name=""/>
        <dsp:cNvSpPr/>
      </dsp:nvSpPr>
      <dsp:spPr>
        <a:xfrm>
          <a:off x="0" y="0"/>
          <a:ext cx="11760000" cy="6428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Le competenze acquisite (e quelle che secondo te, alla luce di quello che hai osservato, sarebbe utile possedere)</a:t>
          </a:r>
          <a:endParaRPr lang="it-IT" sz="2800" kern="1200" dirty="0">
            <a:solidFill>
              <a:schemeClr val="tx1"/>
            </a:solidFill>
          </a:endParaRPr>
        </a:p>
      </dsp:txBody>
      <dsp:txXfrm>
        <a:off x="0" y="0"/>
        <a:ext cx="11760000" cy="1928699"/>
      </dsp:txXfrm>
    </dsp:sp>
    <dsp:sp modelId="{F5E95B1E-1BB1-4226-8FAC-E7C24327899F}">
      <dsp:nvSpPr>
        <dsp:cNvPr id="0" name=""/>
        <dsp:cNvSpPr/>
      </dsp:nvSpPr>
      <dsp:spPr>
        <a:xfrm>
          <a:off x="1175999" y="1930583"/>
          <a:ext cx="9408000" cy="193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 dirty="0"/>
        </a:p>
      </dsp:txBody>
      <dsp:txXfrm>
        <a:off x="1232774" y="1987358"/>
        <a:ext cx="9294450" cy="1824881"/>
      </dsp:txXfrm>
    </dsp:sp>
    <dsp:sp modelId="{7CBAB3BD-863D-4E52-83DF-2E6297E5E3F2}">
      <dsp:nvSpPr>
        <dsp:cNvPr id="0" name=""/>
        <dsp:cNvSpPr/>
      </dsp:nvSpPr>
      <dsp:spPr>
        <a:xfrm>
          <a:off x="1175999" y="4167234"/>
          <a:ext cx="9408000" cy="193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 dirty="0"/>
        </a:p>
      </dsp:txBody>
      <dsp:txXfrm>
        <a:off x="1232774" y="4224009"/>
        <a:ext cx="9294450" cy="18248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8D794-C0ED-49E3-AB55-F833782ABD34}">
      <dsp:nvSpPr>
        <dsp:cNvPr id="0" name=""/>
        <dsp:cNvSpPr/>
      </dsp:nvSpPr>
      <dsp:spPr>
        <a:xfrm>
          <a:off x="0" y="0"/>
          <a:ext cx="11760000" cy="6428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Le difficoltà incontrate, anche in relazione all’adeguatezza della tua preparazione, con riferimento alla tua formazione scolastica</a:t>
          </a:r>
          <a:endParaRPr lang="it-IT" sz="2800" kern="1200" dirty="0">
            <a:solidFill>
              <a:schemeClr val="tx1"/>
            </a:solidFill>
          </a:endParaRPr>
        </a:p>
      </dsp:txBody>
      <dsp:txXfrm>
        <a:off x="0" y="0"/>
        <a:ext cx="11760000" cy="1928699"/>
      </dsp:txXfrm>
    </dsp:sp>
    <dsp:sp modelId="{93C47B2D-8988-4BAA-AB38-7E41F371FEF8}">
      <dsp:nvSpPr>
        <dsp:cNvPr id="0" name=""/>
        <dsp:cNvSpPr/>
      </dsp:nvSpPr>
      <dsp:spPr>
        <a:xfrm>
          <a:off x="1175999" y="1930583"/>
          <a:ext cx="9408000" cy="193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1232774" y="1987358"/>
        <a:ext cx="9294450" cy="1824881"/>
      </dsp:txXfrm>
    </dsp:sp>
    <dsp:sp modelId="{A19A074A-9766-42F9-9717-CE944AE54398}">
      <dsp:nvSpPr>
        <dsp:cNvPr id="0" name=""/>
        <dsp:cNvSpPr/>
      </dsp:nvSpPr>
      <dsp:spPr>
        <a:xfrm>
          <a:off x="1175999" y="4167234"/>
          <a:ext cx="9408000" cy="1938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1232774" y="4224009"/>
        <a:ext cx="9294450" cy="18248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1C563-4F6F-4C92-B76A-4063A57D4F74}">
      <dsp:nvSpPr>
        <dsp:cNvPr id="0" name=""/>
        <dsp:cNvSpPr/>
      </dsp:nvSpPr>
      <dsp:spPr>
        <a:xfrm>
          <a:off x="441858" y="3301"/>
          <a:ext cx="10516282" cy="38489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6500" kern="1200" dirty="0"/>
            <a:t>Testo</a:t>
          </a: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6500" kern="1200" dirty="0"/>
            <a:t>Testo</a:t>
          </a:r>
        </a:p>
      </dsp:txBody>
      <dsp:txXfrm>
        <a:off x="532044" y="93487"/>
        <a:ext cx="10335910" cy="3758791"/>
      </dsp:txXfrm>
    </dsp:sp>
    <dsp:sp modelId="{D0F38E01-EEEF-4C23-9265-06A5258BC3AC}">
      <dsp:nvSpPr>
        <dsp:cNvPr id="0" name=""/>
        <dsp:cNvSpPr/>
      </dsp:nvSpPr>
      <dsp:spPr>
        <a:xfrm>
          <a:off x="402491" y="3852278"/>
          <a:ext cx="10595016" cy="1655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Il legame dell’esperienza fatta con le tue scelte future, in particolare con riferimento agli apprendimenti che hai acquisito (anche riguardanti la conoscenza del territorio, delle sue vocazioni e alla loro coerenza con la scelta di percorsi di studio ulteriori - ITS, Università - e/o di ambiti lavorativi).</a:t>
          </a:r>
          <a:endParaRPr lang="it-IT" sz="2300" strike="sngStrike" kern="1200" baseline="0" dirty="0"/>
        </a:p>
      </dsp:txBody>
      <dsp:txXfrm>
        <a:off x="402491" y="3852278"/>
        <a:ext cx="7461279" cy="1655060"/>
      </dsp:txXfrm>
    </dsp:sp>
    <dsp:sp modelId="{32557192-0F12-44AB-AC1E-54EB465AF47D}">
      <dsp:nvSpPr>
        <dsp:cNvPr id="0" name=""/>
        <dsp:cNvSpPr/>
      </dsp:nvSpPr>
      <dsp:spPr>
        <a:xfrm>
          <a:off x="9300003" y="4079997"/>
          <a:ext cx="1238359" cy="123839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D4B7A-EC42-4852-853F-78F1633328EA}">
      <dsp:nvSpPr>
        <dsp:cNvPr id="0" name=""/>
        <dsp:cNvSpPr/>
      </dsp:nvSpPr>
      <dsp:spPr>
        <a:xfrm>
          <a:off x="0" y="23634"/>
          <a:ext cx="108000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Sintetizza il valore formativo complessivo della tua esperienza</a:t>
          </a:r>
          <a:endParaRPr lang="it-IT" sz="2400" strike="sngStrike" kern="1200" baseline="0" dirty="0"/>
        </a:p>
      </dsp:txBody>
      <dsp:txXfrm>
        <a:off x="41123" y="64757"/>
        <a:ext cx="10717754" cy="760154"/>
      </dsp:txXfrm>
    </dsp:sp>
    <dsp:sp modelId="{0E5AEBD2-41FE-4C95-81A1-E10BC0C21DFB}">
      <dsp:nvSpPr>
        <dsp:cNvPr id="0" name=""/>
        <dsp:cNvSpPr/>
      </dsp:nvSpPr>
      <dsp:spPr>
        <a:xfrm>
          <a:off x="0" y="866034"/>
          <a:ext cx="10800000" cy="445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3500" kern="1200"/>
        </a:p>
      </dsp:txBody>
      <dsp:txXfrm>
        <a:off x="0" y="866034"/>
        <a:ext cx="10800000" cy="445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AF73-2AD2-4050-9605-376454816161}">
      <dsp:nvSpPr>
        <dsp:cNvPr id="0" name=""/>
        <dsp:cNvSpPr/>
      </dsp:nvSpPr>
      <dsp:spPr>
        <a:xfrm>
          <a:off x="0" y="0"/>
          <a:ext cx="10886399" cy="5400000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A.S. 2023-2024</a:t>
          </a:r>
          <a:endParaRPr lang="en-US" sz="65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5100" kern="1200" dirty="0"/>
            <a:t>area in cui hai svolto l’attività (acquisti, produzione, ricerca, contabilità …)</a:t>
          </a:r>
          <a:endParaRPr lang="en-US" sz="5100" kern="1200" dirty="0"/>
        </a:p>
      </dsp:txBody>
      <dsp:txXfrm>
        <a:off x="2717279" y="0"/>
        <a:ext cx="8169120" cy="5400000"/>
      </dsp:txXfrm>
    </dsp:sp>
    <dsp:sp modelId="{14534A9D-D0D6-4BFF-88AD-3850F0DF0D9F}">
      <dsp:nvSpPr>
        <dsp:cNvPr id="0" name=""/>
        <dsp:cNvSpPr/>
      </dsp:nvSpPr>
      <dsp:spPr>
        <a:xfrm>
          <a:off x="540000" y="540000"/>
          <a:ext cx="2177280" cy="43200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305EA-CA85-420F-875F-D983D799E9EA}">
      <dsp:nvSpPr>
        <dsp:cNvPr id="0" name=""/>
        <dsp:cNvSpPr/>
      </dsp:nvSpPr>
      <dsp:spPr>
        <a:xfrm>
          <a:off x="0" y="0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2C9E-2DB1-49C0-A498-CD258FB3E89E}">
      <dsp:nvSpPr>
        <dsp:cNvPr id="0" name=""/>
        <dsp:cNvSpPr/>
      </dsp:nvSpPr>
      <dsp:spPr>
        <a:xfrm>
          <a:off x="0" y="0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Attività preparatorie (corso sicurezza, privacy, orientamento in azienda, incontri con imprenditori ecc.)</a:t>
          </a:r>
          <a:endParaRPr lang="en-US" sz="2100" kern="1200" dirty="0"/>
        </a:p>
      </dsp:txBody>
      <dsp:txXfrm>
        <a:off x="0" y="0"/>
        <a:ext cx="2280000" cy="2579999"/>
      </dsp:txXfrm>
    </dsp:sp>
    <dsp:sp modelId="{3B55BED0-BCBB-4E34-8581-4509ABCB3A95}">
      <dsp:nvSpPr>
        <dsp:cNvPr id="0" name=""/>
        <dsp:cNvSpPr/>
      </dsp:nvSpPr>
      <dsp:spPr>
        <a:xfrm>
          <a:off x="2451000" y="11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117158"/>
        <a:ext cx="8949000" cy="2343164"/>
      </dsp:txXfrm>
    </dsp:sp>
    <dsp:sp modelId="{6ADC121A-D087-4707-B7D0-8CD8BD53A458}">
      <dsp:nvSpPr>
        <dsp:cNvPr id="0" name=""/>
        <dsp:cNvSpPr/>
      </dsp:nvSpPr>
      <dsp:spPr>
        <a:xfrm>
          <a:off x="2280000" y="246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B66EA-921B-4C20-87B9-AA61B97D0BD7}">
      <dsp:nvSpPr>
        <dsp:cNvPr id="0" name=""/>
        <dsp:cNvSpPr/>
      </dsp:nvSpPr>
      <dsp:spPr>
        <a:xfrm>
          <a:off x="0" y="2579999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E4F4-E5F2-482B-BD0C-20B9F128C68B}">
      <dsp:nvSpPr>
        <dsp:cNvPr id="0" name=""/>
        <dsp:cNvSpPr/>
      </dsp:nvSpPr>
      <dsp:spPr>
        <a:xfrm>
          <a:off x="0" y="2579999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Rapporti con i tutor aziendali, con i colleghi di lavoro e, eventualmente, utenti</a:t>
          </a:r>
          <a:endParaRPr lang="en-US" sz="2100" kern="1200" dirty="0"/>
        </a:p>
      </dsp:txBody>
      <dsp:txXfrm>
        <a:off x="0" y="2579999"/>
        <a:ext cx="2280000" cy="2579999"/>
      </dsp:txXfrm>
    </dsp:sp>
    <dsp:sp modelId="{97CF0154-6AFA-433C-864F-74AA8C0E0884}">
      <dsp:nvSpPr>
        <dsp:cNvPr id="0" name=""/>
        <dsp:cNvSpPr/>
      </dsp:nvSpPr>
      <dsp:spPr>
        <a:xfrm>
          <a:off x="2451000" y="269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2697158"/>
        <a:ext cx="8949000" cy="2343164"/>
      </dsp:txXfrm>
    </dsp:sp>
    <dsp:sp modelId="{64999EE0-15C0-409C-AB27-A4F6F42F38F3}">
      <dsp:nvSpPr>
        <dsp:cNvPr id="0" name=""/>
        <dsp:cNvSpPr/>
      </dsp:nvSpPr>
      <dsp:spPr>
        <a:xfrm>
          <a:off x="2280000" y="504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B66EA-921B-4C20-87B9-AA61B97D0BD7}">
      <dsp:nvSpPr>
        <dsp:cNvPr id="0" name=""/>
        <dsp:cNvSpPr/>
      </dsp:nvSpPr>
      <dsp:spPr>
        <a:xfrm>
          <a:off x="0" y="0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E4F4-E5F2-482B-BD0C-20B9F128C68B}">
      <dsp:nvSpPr>
        <dsp:cNvPr id="0" name=""/>
        <dsp:cNvSpPr/>
      </dsp:nvSpPr>
      <dsp:spPr>
        <a:xfrm>
          <a:off x="0" y="0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Attività che hai svolto o osservato</a:t>
          </a:r>
          <a:endParaRPr lang="en-US" sz="2400" kern="1200" dirty="0"/>
        </a:p>
      </dsp:txBody>
      <dsp:txXfrm>
        <a:off x="0" y="0"/>
        <a:ext cx="2280000" cy="2579999"/>
      </dsp:txXfrm>
    </dsp:sp>
    <dsp:sp modelId="{A238122C-DDA0-44E3-996B-F36ECD80E32C}">
      <dsp:nvSpPr>
        <dsp:cNvPr id="0" name=""/>
        <dsp:cNvSpPr/>
      </dsp:nvSpPr>
      <dsp:spPr>
        <a:xfrm>
          <a:off x="2451000" y="11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117158"/>
        <a:ext cx="8949000" cy="2343164"/>
      </dsp:txXfrm>
    </dsp:sp>
    <dsp:sp modelId="{980185A0-4056-4C9C-BBB9-6C1D95F50A41}">
      <dsp:nvSpPr>
        <dsp:cNvPr id="0" name=""/>
        <dsp:cNvSpPr/>
      </dsp:nvSpPr>
      <dsp:spPr>
        <a:xfrm>
          <a:off x="2280000" y="246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ADCA-8374-4C0C-8F8E-B3E194B6C05F}">
      <dsp:nvSpPr>
        <dsp:cNvPr id="0" name=""/>
        <dsp:cNvSpPr/>
      </dsp:nvSpPr>
      <dsp:spPr>
        <a:xfrm>
          <a:off x="0" y="2579999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D5342-12BD-4C46-937F-5B54C3DB99A4}">
      <dsp:nvSpPr>
        <dsp:cNvPr id="0" name=""/>
        <dsp:cNvSpPr/>
      </dsp:nvSpPr>
      <dsp:spPr>
        <a:xfrm>
          <a:off x="0" y="2579999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le competenze (e le conoscenze disciplinari) apprese mentre hai svolto le attività</a:t>
          </a:r>
          <a:endParaRPr lang="en-US" sz="2400" kern="1200" dirty="0"/>
        </a:p>
      </dsp:txBody>
      <dsp:txXfrm>
        <a:off x="0" y="2579999"/>
        <a:ext cx="2280000" cy="2579999"/>
      </dsp:txXfrm>
    </dsp:sp>
    <dsp:sp modelId="{E613245C-7265-4137-B8EC-CAC53369A91A}">
      <dsp:nvSpPr>
        <dsp:cNvPr id="0" name=""/>
        <dsp:cNvSpPr/>
      </dsp:nvSpPr>
      <dsp:spPr>
        <a:xfrm>
          <a:off x="2451000" y="269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2697158"/>
        <a:ext cx="8949000" cy="2343164"/>
      </dsp:txXfrm>
    </dsp:sp>
    <dsp:sp modelId="{A0FFB148-4C5F-4802-A067-9BE5CC71C1BB}">
      <dsp:nvSpPr>
        <dsp:cNvPr id="0" name=""/>
        <dsp:cNvSpPr/>
      </dsp:nvSpPr>
      <dsp:spPr>
        <a:xfrm>
          <a:off x="2280000" y="504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AF73-2AD2-4050-9605-376454816161}">
      <dsp:nvSpPr>
        <dsp:cNvPr id="0" name=""/>
        <dsp:cNvSpPr/>
      </dsp:nvSpPr>
      <dsp:spPr>
        <a:xfrm>
          <a:off x="0" y="0"/>
          <a:ext cx="10515600" cy="5147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400" kern="1200" dirty="0"/>
            <a:t>A.S. 2022-2023</a:t>
          </a:r>
          <a:endParaRPr lang="en-US" sz="6400" kern="1200" dirty="0"/>
        </a:p>
        <a:p>
          <a:pPr marL="285750" lvl="1" indent="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5000" kern="1200" dirty="0"/>
            <a:t>nome dell’azienda	</a:t>
          </a:r>
          <a:endParaRPr lang="en-US" sz="5000" kern="1200" dirty="0"/>
        </a:p>
        <a:p>
          <a:pPr marL="285750" lvl="1" indent="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5000" kern="1200" dirty="0"/>
            <a:t>ubicazione</a:t>
          </a:r>
          <a:endParaRPr lang="en-US" sz="50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5000" kern="1200" dirty="0"/>
            <a:t>settore produttivo	</a:t>
          </a:r>
          <a:endParaRPr lang="en-US" sz="50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5000" kern="1200" dirty="0"/>
            <a:t>Orario, giorni settimanali, periodo</a:t>
          </a:r>
          <a:endParaRPr lang="en-US" sz="5000" kern="1200" dirty="0"/>
        </a:p>
      </dsp:txBody>
      <dsp:txXfrm>
        <a:off x="2617916" y="0"/>
        <a:ext cx="7897683" cy="5147963"/>
      </dsp:txXfrm>
    </dsp:sp>
    <dsp:sp modelId="{14534A9D-D0D6-4BFF-88AD-3850F0DF0D9F}">
      <dsp:nvSpPr>
        <dsp:cNvPr id="0" name=""/>
        <dsp:cNvSpPr/>
      </dsp:nvSpPr>
      <dsp:spPr>
        <a:xfrm>
          <a:off x="514796" y="514796"/>
          <a:ext cx="2103120" cy="41183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AF73-2AD2-4050-9605-376454816161}">
      <dsp:nvSpPr>
        <dsp:cNvPr id="0" name=""/>
        <dsp:cNvSpPr/>
      </dsp:nvSpPr>
      <dsp:spPr>
        <a:xfrm>
          <a:off x="0" y="0"/>
          <a:ext cx="10515600" cy="5147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A.S. 2023-2024</a:t>
          </a:r>
          <a:endParaRPr lang="en-US" sz="65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5100" kern="1200" dirty="0"/>
            <a:t>area in cui hai svolto l’attività (acquisti, produzione, ricerca, contabilità …)</a:t>
          </a:r>
          <a:endParaRPr lang="en-US" sz="5100" kern="1200" dirty="0"/>
        </a:p>
      </dsp:txBody>
      <dsp:txXfrm>
        <a:off x="2617916" y="0"/>
        <a:ext cx="7897683" cy="5147963"/>
      </dsp:txXfrm>
    </dsp:sp>
    <dsp:sp modelId="{14534A9D-D0D6-4BFF-88AD-3850F0DF0D9F}">
      <dsp:nvSpPr>
        <dsp:cNvPr id="0" name=""/>
        <dsp:cNvSpPr/>
      </dsp:nvSpPr>
      <dsp:spPr>
        <a:xfrm>
          <a:off x="514796" y="514796"/>
          <a:ext cx="2103120" cy="41183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305EA-CA85-420F-875F-D983D799E9EA}">
      <dsp:nvSpPr>
        <dsp:cNvPr id="0" name=""/>
        <dsp:cNvSpPr/>
      </dsp:nvSpPr>
      <dsp:spPr>
        <a:xfrm>
          <a:off x="0" y="0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2C9E-2DB1-49C0-A498-CD258FB3E89E}">
      <dsp:nvSpPr>
        <dsp:cNvPr id="0" name=""/>
        <dsp:cNvSpPr/>
      </dsp:nvSpPr>
      <dsp:spPr>
        <a:xfrm>
          <a:off x="0" y="0"/>
          <a:ext cx="2280000" cy="261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Attività preparatorie (corso sicurezza, privacy, orientamento in azienda, incontri con imprenditori ecc.)</a:t>
          </a:r>
          <a:endParaRPr lang="en-US" sz="2400" kern="1200" dirty="0"/>
        </a:p>
      </dsp:txBody>
      <dsp:txXfrm>
        <a:off x="0" y="0"/>
        <a:ext cx="2280000" cy="2610585"/>
      </dsp:txXfrm>
    </dsp:sp>
    <dsp:sp modelId="{3B55BED0-BCBB-4E34-8581-4509ABCB3A95}">
      <dsp:nvSpPr>
        <dsp:cNvPr id="0" name=""/>
        <dsp:cNvSpPr/>
      </dsp:nvSpPr>
      <dsp:spPr>
        <a:xfrm>
          <a:off x="2451000" y="118547"/>
          <a:ext cx="8949000" cy="237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118547"/>
        <a:ext cx="8949000" cy="2370941"/>
      </dsp:txXfrm>
    </dsp:sp>
    <dsp:sp modelId="{6ADC121A-D087-4707-B7D0-8CD8BD53A458}">
      <dsp:nvSpPr>
        <dsp:cNvPr id="0" name=""/>
        <dsp:cNvSpPr/>
      </dsp:nvSpPr>
      <dsp:spPr>
        <a:xfrm>
          <a:off x="2280000" y="2489489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B66EA-921B-4C20-87B9-AA61B97D0BD7}">
      <dsp:nvSpPr>
        <dsp:cNvPr id="0" name=""/>
        <dsp:cNvSpPr/>
      </dsp:nvSpPr>
      <dsp:spPr>
        <a:xfrm>
          <a:off x="0" y="2610585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E4F4-E5F2-482B-BD0C-20B9F128C68B}">
      <dsp:nvSpPr>
        <dsp:cNvPr id="0" name=""/>
        <dsp:cNvSpPr/>
      </dsp:nvSpPr>
      <dsp:spPr>
        <a:xfrm>
          <a:off x="0" y="2610585"/>
          <a:ext cx="2280000" cy="261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Rapporti con i tutor aziendali, con i colleghi di lavoro e, eventualmente, utenti</a:t>
          </a:r>
          <a:endParaRPr lang="en-US" sz="2400" kern="1200" dirty="0"/>
        </a:p>
      </dsp:txBody>
      <dsp:txXfrm>
        <a:off x="0" y="2610585"/>
        <a:ext cx="2280000" cy="2610585"/>
      </dsp:txXfrm>
    </dsp:sp>
    <dsp:sp modelId="{97CF0154-6AFA-433C-864F-74AA8C0E0884}">
      <dsp:nvSpPr>
        <dsp:cNvPr id="0" name=""/>
        <dsp:cNvSpPr/>
      </dsp:nvSpPr>
      <dsp:spPr>
        <a:xfrm>
          <a:off x="2451000" y="2729132"/>
          <a:ext cx="8949000" cy="237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2729132"/>
        <a:ext cx="8949000" cy="2370941"/>
      </dsp:txXfrm>
    </dsp:sp>
    <dsp:sp modelId="{64999EE0-15C0-409C-AB27-A4F6F42F38F3}">
      <dsp:nvSpPr>
        <dsp:cNvPr id="0" name=""/>
        <dsp:cNvSpPr/>
      </dsp:nvSpPr>
      <dsp:spPr>
        <a:xfrm>
          <a:off x="2280000" y="5100074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B66EA-921B-4C20-87B9-AA61B97D0BD7}">
      <dsp:nvSpPr>
        <dsp:cNvPr id="0" name=""/>
        <dsp:cNvSpPr/>
      </dsp:nvSpPr>
      <dsp:spPr>
        <a:xfrm>
          <a:off x="0" y="0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E4F4-E5F2-482B-BD0C-20B9F128C68B}">
      <dsp:nvSpPr>
        <dsp:cNvPr id="0" name=""/>
        <dsp:cNvSpPr/>
      </dsp:nvSpPr>
      <dsp:spPr>
        <a:xfrm>
          <a:off x="0" y="0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Attività che hai svolto o osservato</a:t>
          </a:r>
          <a:endParaRPr lang="en-US" sz="2500" kern="1200" dirty="0"/>
        </a:p>
      </dsp:txBody>
      <dsp:txXfrm>
        <a:off x="0" y="0"/>
        <a:ext cx="2280000" cy="2579999"/>
      </dsp:txXfrm>
    </dsp:sp>
    <dsp:sp modelId="{A238122C-DDA0-44E3-996B-F36ECD80E32C}">
      <dsp:nvSpPr>
        <dsp:cNvPr id="0" name=""/>
        <dsp:cNvSpPr/>
      </dsp:nvSpPr>
      <dsp:spPr>
        <a:xfrm>
          <a:off x="2451000" y="11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117158"/>
        <a:ext cx="8949000" cy="2343164"/>
      </dsp:txXfrm>
    </dsp:sp>
    <dsp:sp modelId="{980185A0-4056-4C9C-BBB9-6C1D95F50A41}">
      <dsp:nvSpPr>
        <dsp:cNvPr id="0" name=""/>
        <dsp:cNvSpPr/>
      </dsp:nvSpPr>
      <dsp:spPr>
        <a:xfrm>
          <a:off x="2280000" y="246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ADCA-8374-4C0C-8F8E-B3E194B6C05F}">
      <dsp:nvSpPr>
        <dsp:cNvPr id="0" name=""/>
        <dsp:cNvSpPr/>
      </dsp:nvSpPr>
      <dsp:spPr>
        <a:xfrm>
          <a:off x="0" y="2579999"/>
          <a:ext cx="114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D5342-12BD-4C46-937F-5B54C3DB99A4}">
      <dsp:nvSpPr>
        <dsp:cNvPr id="0" name=""/>
        <dsp:cNvSpPr/>
      </dsp:nvSpPr>
      <dsp:spPr>
        <a:xfrm>
          <a:off x="0" y="2579999"/>
          <a:ext cx="2280000" cy="257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le competenze (e le conoscenze disciplinari) apprese mentre hai svolto le attività</a:t>
          </a:r>
          <a:endParaRPr lang="en-US" sz="2500" kern="1200" dirty="0"/>
        </a:p>
      </dsp:txBody>
      <dsp:txXfrm>
        <a:off x="0" y="2579999"/>
        <a:ext cx="2280000" cy="2579999"/>
      </dsp:txXfrm>
    </dsp:sp>
    <dsp:sp modelId="{E613245C-7265-4137-B8EC-CAC53369A91A}">
      <dsp:nvSpPr>
        <dsp:cNvPr id="0" name=""/>
        <dsp:cNvSpPr/>
      </dsp:nvSpPr>
      <dsp:spPr>
        <a:xfrm>
          <a:off x="2451000" y="2697158"/>
          <a:ext cx="8949000" cy="23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Testo</a:t>
          </a:r>
          <a:endParaRPr lang="en-US" sz="6500" kern="1200" dirty="0"/>
        </a:p>
      </dsp:txBody>
      <dsp:txXfrm>
        <a:off x="2451000" y="2697158"/>
        <a:ext cx="8949000" cy="2343164"/>
      </dsp:txXfrm>
    </dsp:sp>
    <dsp:sp modelId="{A0FFB148-4C5F-4802-A067-9BE5CC71C1BB}">
      <dsp:nvSpPr>
        <dsp:cNvPr id="0" name=""/>
        <dsp:cNvSpPr/>
      </dsp:nvSpPr>
      <dsp:spPr>
        <a:xfrm>
          <a:off x="2280000" y="5040322"/>
          <a:ext cx="91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AF73-2AD2-4050-9605-376454816161}">
      <dsp:nvSpPr>
        <dsp:cNvPr id="0" name=""/>
        <dsp:cNvSpPr/>
      </dsp:nvSpPr>
      <dsp:spPr>
        <a:xfrm>
          <a:off x="0" y="0"/>
          <a:ext cx="10886399" cy="540000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 dirty="0"/>
            <a:t>A.S. 2022-2023</a:t>
          </a:r>
          <a:endParaRPr lang="en-US" sz="6000" kern="1200" dirty="0"/>
        </a:p>
        <a:p>
          <a:pPr marL="285750" lvl="1" indent="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700" kern="1200" dirty="0"/>
            <a:t>nome dell’azienda	</a:t>
          </a:r>
          <a:endParaRPr lang="en-US" sz="4700" kern="1200" dirty="0"/>
        </a:p>
        <a:p>
          <a:pPr marL="285750" lvl="1" indent="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4700" kern="1200" dirty="0"/>
            <a:t>ubicazione</a:t>
          </a:r>
          <a:endParaRPr lang="en-US" sz="47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4700" kern="1200" dirty="0"/>
            <a:t>settore produttivo	</a:t>
          </a:r>
          <a:endParaRPr lang="en-US" sz="4700" kern="1200" dirty="0"/>
        </a:p>
        <a:p>
          <a:pPr marL="265113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4700" kern="1200" dirty="0"/>
            <a:t>Orario, giorni settimanali, periodo</a:t>
          </a:r>
          <a:endParaRPr lang="en-US" sz="4700" kern="1200" dirty="0"/>
        </a:p>
      </dsp:txBody>
      <dsp:txXfrm>
        <a:off x="2717279" y="0"/>
        <a:ext cx="8169120" cy="5400000"/>
      </dsp:txXfrm>
    </dsp:sp>
    <dsp:sp modelId="{14534A9D-D0D6-4BFF-88AD-3850F0DF0D9F}">
      <dsp:nvSpPr>
        <dsp:cNvPr id="0" name=""/>
        <dsp:cNvSpPr/>
      </dsp:nvSpPr>
      <dsp:spPr>
        <a:xfrm>
          <a:off x="540000" y="540000"/>
          <a:ext cx="2177280" cy="43200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31F47-9315-4723-9EFC-0975BE0E753F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60B0-F2B6-4C8A-84F2-1DDE28D1C0C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6A4CC-C2D7-45B3-BBC8-F9808E82FA27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90E-2DA1-463D-B518-8A0B0D2BDE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90E-2DA1-463D-B518-8A0B0D2BDE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9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90E-2DA1-463D-B518-8A0B0D2BD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90E-2DA1-463D-B518-8A0B0D2BD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90E-2DA1-463D-B518-8A0B0D2BD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90E-2DA1-463D-B518-8A0B0D2BDE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90E-2DA1-463D-B518-8A0B0D2BDE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3037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77411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00945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36635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492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31462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07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574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97712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10238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0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15272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86549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11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405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39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333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588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950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384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54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6567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75255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4817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40812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2940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41642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763118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920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39969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259998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905747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85149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964286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18858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26474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33933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12572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8342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0927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8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37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</p:sldLayoutIdLst>
  <p:transition>
    <p:random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62DA02-6349-4BB7-9BC3-571F064DA4A8}" type="datetimeFigureOut">
              <a:rPr lang="it-IT" smtClean="0"/>
              <a:pPr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3C83E2-D0F1-49DB-920A-61E165C3E33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1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random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76001" y="1916832"/>
            <a:ext cx="8880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Percorsi per le competenze trasversali e per l’orientamento</a:t>
            </a:r>
            <a:endParaRPr lang="it-IT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79676" y="270227"/>
            <a:ext cx="5832648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extrusionClr>
                <a:srgbClr val="FFFF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Light" panose="020F0302020204030204" pitchFamily="34" charset="0"/>
              </a:rPr>
              <a:t>ISTITUTO D’ISTRUZIONE SUPERIORE </a:t>
            </a:r>
          </a:p>
          <a:p>
            <a:pPr algn="ctr"/>
            <a:r>
              <a:rPr lang="it-I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Light" panose="020F0302020204030204" pitchFamily="34" charset="0"/>
              </a:rPr>
              <a:t>“F. SEVERI” - GIOIA TAURO</a:t>
            </a:r>
          </a:p>
          <a:p>
            <a:pPr algn="ctr"/>
            <a:r>
              <a:rPr lang="it-I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Light" panose="020F0302020204030204" pitchFamily="34" charset="0"/>
              </a:rPr>
              <a:t>A.S. 2023/2024</a:t>
            </a:r>
          </a:p>
          <a:p>
            <a:pPr algn="ctr"/>
            <a:endParaRPr lang="it-IT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Nome e cognome</a:t>
            </a:r>
          </a:p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Indirizzo di studi</a:t>
            </a:r>
          </a:p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976320" y="55892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Logo aziendale</a:t>
            </a:r>
          </a:p>
        </p:txBody>
      </p:sp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676" y="631007"/>
            <a:ext cx="723900" cy="79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698" y="554807"/>
            <a:ext cx="88646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" y="4570269"/>
            <a:ext cx="2411443" cy="14456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15" y="583007"/>
            <a:ext cx="1340513" cy="908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3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99"/>
    </mc:Choice>
    <mc:Fallback xmlns="">
      <p:transition advTm="4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049206"/>
              </p:ext>
            </p:extLst>
          </p:nvPr>
        </p:nvGraphicFramePr>
        <p:xfrm>
          <a:off x="696000" y="909000"/>
          <a:ext cx="108864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191844" y="309000"/>
            <a:ext cx="58083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dirty="0"/>
              <a:t>Periodo di svolgimento del PCTO </a:t>
            </a:r>
          </a:p>
        </p:txBody>
      </p:sp>
    </p:spTree>
    <p:extLst>
      <p:ext uri="{BB962C8B-B14F-4D97-AF65-F5344CB8AC3E}">
        <p14:creationId xmlns:p14="http://schemas.microsoft.com/office/powerpoint/2010/main" val="10784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62"/>
    </mc:Choice>
    <mc:Fallback xmlns="">
      <p:transition advTm="1226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851318"/>
              </p:ext>
            </p:extLst>
          </p:nvPr>
        </p:nvGraphicFramePr>
        <p:xfrm>
          <a:off x="696000" y="909000"/>
          <a:ext cx="108864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191844" y="309000"/>
            <a:ext cx="58083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dirty="0"/>
              <a:t>Periodo di svolgimento del PCTO </a:t>
            </a:r>
          </a:p>
        </p:txBody>
      </p:sp>
    </p:spTree>
    <p:extLst>
      <p:ext uri="{BB962C8B-B14F-4D97-AF65-F5344CB8AC3E}">
        <p14:creationId xmlns:p14="http://schemas.microsoft.com/office/powerpoint/2010/main" val="41567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62"/>
    </mc:Choice>
    <mc:Fallback xmlns="">
      <p:transition advTm="122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6000" y="0"/>
            <a:ext cx="11280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Natura e caratteristiche delle attività svolte</a:t>
            </a:r>
            <a:r>
              <a:rPr lang="it-IT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396000" y="1509000"/>
          <a:ext cx="11400000" cy="5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769355" y="874663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a.s.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36670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37"/>
    </mc:Choice>
    <mc:Fallback xmlns="">
      <p:transition advTm="116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6000" y="0"/>
            <a:ext cx="11280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Natura e caratteristiche delle attività svolte</a:t>
            </a:r>
            <a:r>
              <a:rPr lang="it-IT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69355" y="816055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a.s.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it-IT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2023-2024</a:t>
            </a:r>
            <a:endParaRPr lang="it-I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198140124"/>
              </p:ext>
            </p:extLst>
          </p:nvPr>
        </p:nvGraphicFramePr>
        <p:xfrm>
          <a:off x="396000" y="1509000"/>
          <a:ext cx="11400000" cy="5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1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37"/>
    </mc:Choice>
    <mc:Fallback xmlns="">
      <p:transition advTm="116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156254905"/>
              </p:ext>
            </p:extLst>
          </p:nvPr>
        </p:nvGraphicFramePr>
        <p:xfrm>
          <a:off x="336000" y="429001"/>
          <a:ext cx="11760000" cy="6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2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17"/>
    </mc:Choice>
    <mc:Fallback xmlns="">
      <p:transition advTm="1291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058583543"/>
              </p:ext>
            </p:extLst>
          </p:nvPr>
        </p:nvGraphicFramePr>
        <p:xfrm>
          <a:off x="336000" y="429001"/>
          <a:ext cx="11760000" cy="6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3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17"/>
    </mc:Choice>
    <mc:Fallback xmlns="">
      <p:transition advTm="1291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997827222"/>
              </p:ext>
            </p:extLst>
          </p:nvPr>
        </p:nvGraphicFramePr>
        <p:xfrm>
          <a:off x="396000" y="909000"/>
          <a:ext cx="11400000" cy="56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7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94"/>
    </mc:Choice>
    <mc:Fallback xmlns="">
      <p:transition advTm="959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444559398"/>
              </p:ext>
            </p:extLst>
          </p:nvPr>
        </p:nvGraphicFramePr>
        <p:xfrm>
          <a:off x="936000" y="669000"/>
          <a:ext cx="10800000" cy="534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5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17"/>
    </mc:Choice>
    <mc:Fallback xmlns="">
      <p:transition advTm="1291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35760" y="476672"/>
            <a:ext cx="4680520" cy="707886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ringraziamenti:</a:t>
            </a:r>
          </a:p>
        </p:txBody>
      </p:sp>
    </p:spTree>
    <p:extLst>
      <p:ext uri="{BB962C8B-B14F-4D97-AF65-F5344CB8AC3E}">
        <p14:creationId xmlns:p14="http://schemas.microsoft.com/office/powerpoint/2010/main" val="2526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17"/>
    </mc:Choice>
    <mc:Fallback xmlns="">
      <p:transition advTm="129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220164"/>
              </p:ext>
            </p:extLst>
          </p:nvPr>
        </p:nvGraphicFramePr>
        <p:xfrm>
          <a:off x="696000" y="909000"/>
          <a:ext cx="10886400" cy="52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191844" y="189000"/>
            <a:ext cx="58083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dirty="0">
                <a:ln cmpd="thinThick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Periodo di svolgimento del PCTO </a:t>
            </a:r>
          </a:p>
        </p:txBody>
      </p:sp>
    </p:spTree>
    <p:extLst>
      <p:ext uri="{BB962C8B-B14F-4D97-AF65-F5344CB8AC3E}">
        <p14:creationId xmlns:p14="http://schemas.microsoft.com/office/powerpoint/2010/main" val="33650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62"/>
    </mc:Choice>
    <mc:Fallback xmlns="">
      <p:transition advTm="122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073215"/>
              </p:ext>
            </p:extLst>
          </p:nvPr>
        </p:nvGraphicFramePr>
        <p:xfrm>
          <a:off x="696000" y="909000"/>
          <a:ext cx="108864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tangolo 5"/>
          <p:cNvSpPr/>
          <p:nvPr/>
        </p:nvSpPr>
        <p:spPr>
          <a:xfrm>
            <a:off x="3191844" y="189000"/>
            <a:ext cx="58083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dirty="0">
                <a:ln cmpd="thinThick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Periodo di svolgimento del PCTO </a:t>
            </a:r>
          </a:p>
        </p:txBody>
      </p:sp>
    </p:spTree>
    <p:extLst>
      <p:ext uri="{BB962C8B-B14F-4D97-AF65-F5344CB8AC3E}">
        <p14:creationId xmlns:p14="http://schemas.microsoft.com/office/powerpoint/2010/main" val="39432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62"/>
    </mc:Choice>
    <mc:Fallback xmlns="">
      <p:transition advTm="122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6000" y="0"/>
            <a:ext cx="11280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Natura e caratteristiche delle attività svolte</a:t>
            </a:r>
            <a:r>
              <a:rPr lang="it-IT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774159642"/>
              </p:ext>
            </p:extLst>
          </p:nvPr>
        </p:nvGraphicFramePr>
        <p:xfrm>
          <a:off x="396000" y="1509000"/>
          <a:ext cx="11400000" cy="5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626687" y="874663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a.s.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861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37"/>
    </mc:Choice>
    <mc:Fallback xmlns="">
      <p:transition advTm="116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6000" y="0"/>
            <a:ext cx="11280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Natura e caratteristiche delle attività svolte</a:t>
            </a:r>
            <a:r>
              <a:rPr lang="it-IT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801818874"/>
              </p:ext>
            </p:extLst>
          </p:nvPr>
        </p:nvGraphicFramePr>
        <p:xfrm>
          <a:off x="396000" y="1509000"/>
          <a:ext cx="11400000" cy="5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13D61C-421F-19A6-69F8-E3366EEB8E93}"/>
              </a:ext>
            </a:extLst>
          </p:cNvPr>
          <p:cNvSpPr txBox="1"/>
          <p:nvPr/>
        </p:nvSpPr>
        <p:spPr>
          <a:xfrm>
            <a:off x="4626687" y="874663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a.s.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36676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37"/>
    </mc:Choice>
    <mc:Fallback xmlns="">
      <p:transition advTm="116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844033"/>
              </p:ext>
            </p:extLst>
          </p:nvPr>
        </p:nvGraphicFramePr>
        <p:xfrm>
          <a:off x="838200" y="1029000"/>
          <a:ext cx="10515600" cy="51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191844" y="309000"/>
            <a:ext cx="58083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dirty="0"/>
              <a:t>Periodo di svolgimento del PCTO </a:t>
            </a:r>
          </a:p>
        </p:txBody>
      </p:sp>
    </p:spTree>
    <p:extLst>
      <p:ext uri="{BB962C8B-B14F-4D97-AF65-F5344CB8AC3E}">
        <p14:creationId xmlns:p14="http://schemas.microsoft.com/office/powerpoint/2010/main" val="38923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62"/>
    </mc:Choice>
    <mc:Fallback xmlns="">
      <p:transition advTm="1226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681171"/>
              </p:ext>
            </p:extLst>
          </p:nvPr>
        </p:nvGraphicFramePr>
        <p:xfrm>
          <a:off x="838200" y="1029000"/>
          <a:ext cx="10515600" cy="51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191844" y="309000"/>
            <a:ext cx="58083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dirty="0"/>
              <a:t>Periodo di svolgimento del PCTO </a:t>
            </a:r>
          </a:p>
        </p:txBody>
      </p:sp>
    </p:spTree>
    <p:extLst>
      <p:ext uri="{BB962C8B-B14F-4D97-AF65-F5344CB8AC3E}">
        <p14:creationId xmlns:p14="http://schemas.microsoft.com/office/powerpoint/2010/main" val="30128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62"/>
    </mc:Choice>
    <mc:Fallback xmlns="">
      <p:transition advTm="122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072049052"/>
              </p:ext>
            </p:extLst>
          </p:nvPr>
        </p:nvGraphicFramePr>
        <p:xfrm>
          <a:off x="396000" y="1447829"/>
          <a:ext cx="11400000" cy="522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tangolo 9"/>
          <p:cNvSpPr/>
          <p:nvPr/>
        </p:nvSpPr>
        <p:spPr>
          <a:xfrm>
            <a:off x="3191843" y="307391"/>
            <a:ext cx="58083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dirty="0"/>
              <a:t>Natura e caratteristiche delle attività svolte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14147" y="863054"/>
            <a:ext cx="2763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a.s.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38531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37"/>
    </mc:Choice>
    <mc:Fallback xmlns="">
      <p:transition advTm="116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191843" y="307391"/>
            <a:ext cx="58083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dirty="0"/>
              <a:t>Natura e caratteristiche delle attività svolte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059998145"/>
              </p:ext>
            </p:extLst>
          </p:nvPr>
        </p:nvGraphicFramePr>
        <p:xfrm>
          <a:off x="282987" y="1629000"/>
          <a:ext cx="11400000" cy="5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5220F9-4817-8225-3980-2E858FC1230A}"/>
              </a:ext>
            </a:extLst>
          </p:cNvPr>
          <p:cNvSpPr txBox="1"/>
          <p:nvPr/>
        </p:nvSpPr>
        <p:spPr>
          <a:xfrm>
            <a:off x="4714147" y="863054"/>
            <a:ext cx="2763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a.s.</a:t>
            </a: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40130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37"/>
    </mc:Choice>
    <mc:Fallback xmlns="">
      <p:transition advTm="11637"/>
    </mc:Fallback>
  </mc:AlternateContent>
</p:sld>
</file>

<file path=ppt/theme/theme1.xml><?xml version="1.0" encoding="utf-8"?>
<a:theme xmlns:a="http://schemas.openxmlformats.org/drawingml/2006/main" name="1_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526</Words>
  <Application>Microsoft Macintosh PowerPoint</Application>
  <PresentationFormat>Widescreen</PresentationFormat>
  <Paragraphs>90</Paragraphs>
  <Slides>18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Tw Cen MT</vt:lpstr>
      <vt:lpstr>1_Retrospettivo</vt:lpstr>
      <vt:lpstr>Goccia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Antonio Palermo</cp:lastModifiedBy>
  <cp:revision>99</cp:revision>
  <cp:lastPrinted>2019-03-29T09:38:19Z</cp:lastPrinted>
  <dcterms:created xsi:type="dcterms:W3CDTF">2015-05-13T14:14:14Z</dcterms:created>
  <dcterms:modified xsi:type="dcterms:W3CDTF">2023-10-18T09:03:01Z</dcterms:modified>
</cp:coreProperties>
</file>